
<file path=[Content_Types].xml><?xml version="1.0" encoding="utf-8"?>
<Types xmlns="http://schemas.openxmlformats.org/package/2006/content-types">
  <Default Extension="png" ContentType="image/png"/>
  <Default Extension="emf" ContentType="image/x-emf"/>
  <Default Extension="wdp" ContentType="image/vnd.ms-photo"/>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336" r:id="rId3"/>
    <p:sldId id="714" r:id="rId5"/>
    <p:sldId id="625" r:id="rId6"/>
    <p:sldId id="454" r:id="rId7"/>
    <p:sldId id="452" r:id="rId8"/>
    <p:sldId id="626" r:id="rId9"/>
    <p:sldId id="715" r:id="rId10"/>
    <p:sldId id="456" r:id="rId11"/>
    <p:sldId id="670" r:id="rId12"/>
    <p:sldId id="458" r:id="rId13"/>
    <p:sldId id="671" r:id="rId14"/>
    <p:sldId id="672" r:id="rId15"/>
    <p:sldId id="498" r:id="rId16"/>
    <p:sldId id="673" r:id="rId17"/>
    <p:sldId id="499" r:id="rId18"/>
    <p:sldId id="502" r:id="rId19"/>
    <p:sldId id="674" r:id="rId20"/>
    <p:sldId id="861" r:id="rId21"/>
    <p:sldId id="825" r:id="rId22"/>
    <p:sldId id="504" r:id="rId23"/>
    <p:sldId id="506" r:id="rId24"/>
    <p:sldId id="826" r:id="rId25"/>
    <p:sldId id="827" r:id="rId26"/>
    <p:sldId id="509" r:id="rId27"/>
    <p:sldId id="764" r:id="rId28"/>
    <p:sldId id="829" r:id="rId29"/>
    <p:sldId id="831" r:id="rId30"/>
    <p:sldId id="765" r:id="rId31"/>
    <p:sldId id="558" r:id="rId32"/>
    <p:sldId id="770" r:id="rId33"/>
    <p:sldId id="767" r:id="rId34"/>
    <p:sldId id="768" r:id="rId35"/>
    <p:sldId id="769" r:id="rId36"/>
    <p:sldId id="556" r:id="rId37"/>
    <p:sldId id="559" r:id="rId38"/>
    <p:sldId id="283" r:id="rId39"/>
    <p:sldId id="561" r:id="rId40"/>
    <p:sldId id="562" r:id="rId41"/>
    <p:sldId id="596" r:id="rId42"/>
    <p:sldId id="598" r:id="rId43"/>
    <p:sldId id="799" r:id="rId44"/>
    <p:sldId id="600" r:id="rId45"/>
    <p:sldId id="603" r:id="rId46"/>
    <p:sldId id="605" r:id="rId47"/>
    <p:sldId id="607" r:id="rId48"/>
    <p:sldId id="610" r:id="rId49"/>
    <p:sldId id="611" r:id="rId50"/>
    <p:sldId id="613" r:id="rId51"/>
    <p:sldId id="615" r:id="rId52"/>
    <p:sldId id="617" r:id="rId53"/>
    <p:sldId id="619" r:id="rId54"/>
    <p:sldId id="621" r:id="rId55"/>
    <p:sldId id="622" r:id="rId56"/>
    <p:sldId id="275" r:id="rId57"/>
  </p:sldIdLst>
  <p:sldSz cx="12192000" cy="6858000"/>
  <p:notesSz cx="6858000" cy="9144000"/>
  <p:embeddedFontLst>
    <p:embeddedFont>
      <p:font typeface="华文行楷" panose="02010800040101010101" charset="-122"/>
      <p:regular r:id="rId61"/>
    </p:embeddedFont>
    <p:embeddedFont>
      <p:font typeface="楷体" panose="02010609060101010101" charset="-122"/>
      <p:regular r:id="rId62"/>
    </p:embeddedFont>
    <p:embeddedFont>
      <p:font typeface="隶书" panose="02010509060101010101" charset="-122"/>
      <p:regular r:id="rId63"/>
    </p:embeddedFont>
    <p:embeddedFont>
      <p:font typeface="方正古隶简体" panose="03000509000000000000" pitchFamily="65" charset="-122"/>
      <p:regular r:id="rId64"/>
    </p:embeddedFont>
    <p:embeddedFont>
      <p:font typeface="方正苏新诗柳楷简体" panose="02000000000000000000" charset="-122"/>
      <p:regular r:id="rId65"/>
    </p:embeddedFont>
    <p:embeddedFont>
      <p:font typeface="微软雅黑 Light" panose="020B0502040204020203" charset="-122"/>
      <p:regular r:id="rId66"/>
    </p:embeddedFont>
    <p:embeddedFont>
      <p:font typeface="方正苏新诗柳楷简体-yolan" panose="02000000000000000000" charset="-122"/>
      <p:regular r:id="rId67"/>
    </p:embeddedFont>
    <p:embeddedFont>
      <p:font typeface="中山行书百年纪念版" panose="02010609000101010101" charset="-122"/>
      <p:regular r:id="rId68"/>
    </p:embeddedFont>
    <p:embeddedFont>
      <p:font typeface="Wingdings 2" panose="05020102010507070707" pitchFamily="2" charset="2"/>
      <p:regular r:id="rId69"/>
    </p:embeddedFont>
    <p:embeddedFont>
      <p:font typeface="等线 Light" panose="02010600030101010101" charset="-122"/>
      <p:regular r:id="rId70"/>
    </p:embeddedFont>
    <p:embeddedFont>
      <p:font typeface="等线" panose="02010600030101010101" charset="-122"/>
      <p:regular r:id="rId71"/>
    </p:embeddedFont>
    <p:embeddedFont>
      <p:font typeface="Calibri" panose="020F0502020204030204" charset="0"/>
      <p:regular r:id="rId72"/>
      <p:bold r:id="rId73"/>
      <p:italic r:id="rId74"/>
      <p:boldItalic r:id="rId75"/>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C6B76"/>
    <a:srgbClr val="426959"/>
    <a:srgbClr val="EB8133"/>
    <a:srgbClr val="ADADAB"/>
    <a:srgbClr val="AF5558"/>
    <a:srgbClr val="EBA09E"/>
    <a:srgbClr val="CCEFE2"/>
    <a:srgbClr val="AEADAD"/>
    <a:srgbClr val="CC6600"/>
    <a:srgbClr val="E4E0D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5" autoAdjust="0"/>
    <p:restoredTop sz="94660"/>
  </p:normalViewPr>
  <p:slideViewPr>
    <p:cSldViewPr snapToGrid="0" showGuides="1">
      <p:cViewPr>
        <p:scale>
          <a:sx n="59" d="100"/>
          <a:sy n="59" d="100"/>
        </p:scale>
        <p:origin x="1194" y="1320"/>
      </p:cViewPr>
      <p:guideLst>
        <p:guide orient="horz" pos="2334"/>
        <p:guide pos="371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5" Type="http://schemas.openxmlformats.org/officeDocument/2006/relationships/font" Target="fonts/font15.fntdata"/><Relationship Id="rId74" Type="http://schemas.openxmlformats.org/officeDocument/2006/relationships/font" Target="fonts/font14.fntdata"/><Relationship Id="rId73" Type="http://schemas.openxmlformats.org/officeDocument/2006/relationships/font" Target="fonts/font13.fntdata"/><Relationship Id="rId72" Type="http://schemas.openxmlformats.org/officeDocument/2006/relationships/font" Target="fonts/font12.fntdata"/><Relationship Id="rId71" Type="http://schemas.openxmlformats.org/officeDocument/2006/relationships/font" Target="fonts/font11.fntdata"/><Relationship Id="rId70" Type="http://schemas.openxmlformats.org/officeDocument/2006/relationships/font" Target="fonts/font10.fntdata"/><Relationship Id="rId7" Type="http://schemas.openxmlformats.org/officeDocument/2006/relationships/slide" Target="slides/slide4.xml"/><Relationship Id="rId69" Type="http://schemas.openxmlformats.org/officeDocument/2006/relationships/font" Target="fonts/font9.fntdata"/><Relationship Id="rId68" Type="http://schemas.openxmlformats.org/officeDocument/2006/relationships/font" Target="fonts/font8.fntdata"/><Relationship Id="rId67" Type="http://schemas.openxmlformats.org/officeDocument/2006/relationships/font" Target="fonts/font7.fntdata"/><Relationship Id="rId66" Type="http://schemas.openxmlformats.org/officeDocument/2006/relationships/font" Target="fonts/font6.fntdata"/><Relationship Id="rId65" Type="http://schemas.openxmlformats.org/officeDocument/2006/relationships/font" Target="fonts/font5.fntdata"/><Relationship Id="rId64" Type="http://schemas.openxmlformats.org/officeDocument/2006/relationships/font" Target="fonts/font4.fntdata"/><Relationship Id="rId63" Type="http://schemas.openxmlformats.org/officeDocument/2006/relationships/font" Target="fonts/font3.fntdata"/><Relationship Id="rId62" Type="http://schemas.openxmlformats.org/officeDocument/2006/relationships/font" Target="fonts/font2.fntdata"/><Relationship Id="rId61" Type="http://schemas.openxmlformats.org/officeDocument/2006/relationships/font" Target="fonts/font1.fntdata"/><Relationship Id="rId60" Type="http://schemas.openxmlformats.org/officeDocument/2006/relationships/tableStyles" Target="tableStyles.xml"/><Relationship Id="rId6" Type="http://schemas.openxmlformats.org/officeDocument/2006/relationships/slide" Target="slides/slide3.xml"/><Relationship Id="rId59" Type="http://schemas.openxmlformats.org/officeDocument/2006/relationships/viewProps" Target="viewProps.xml"/><Relationship Id="rId58" Type="http://schemas.openxmlformats.org/officeDocument/2006/relationships/presProps" Target="presProps.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4.png>
</file>

<file path=ppt/media/image15.wdp>
</file>

<file path=ppt/media/image17.png>
</file>

<file path=ppt/media/image18.png>
</file>

<file path=ppt/media/image2.png>
</file>

<file path=ppt/media/image20.png>
</file>

<file path=ppt/media/image21.png>
</file>

<file path=ppt/media/image22.jpeg>
</file>

<file path=ppt/media/image23.png>
</file>

<file path=ppt/media/image24.png>
</file>

<file path=ppt/media/image25.wdp>
</file>

<file path=ppt/media/image26.png>
</file>

<file path=ppt/media/image27.png>
</file>

<file path=ppt/media/image28.png>
</file>

<file path=ppt/media/image29.jpeg>
</file>

<file path=ppt/media/image3.png>
</file>

<file path=ppt/media/image30.png>
</file>

<file path=ppt/media/image31.png>
</file>

<file path=ppt/media/image33.png>
</file>

<file path=ppt/media/image34.png>
</file>

<file path=ppt/media/image35.png>
</file>

<file path=ppt/media/image36.jpeg>
</file>

<file path=ppt/media/image37.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120E77-BEAC-4C9D-A744-ECB27BC4F8A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8EC9C7-1CA5-4F0A-A098-4F97ADAB24A2}"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 </a:t>
            </a:r>
            <a:endParaRPr lang="zh-CN" altLang="en-US" dirty="0"/>
          </a:p>
        </p:txBody>
      </p:sp>
      <p:sp>
        <p:nvSpPr>
          <p:cNvPr id="4" name="灯片编号占位符 3"/>
          <p:cNvSpPr>
            <a:spLocks noGrp="1"/>
          </p:cNvSpPr>
          <p:nvPr>
            <p:ph type="sldNum" sz="quarter" idx="10"/>
          </p:nvPr>
        </p:nvSpPr>
        <p:spPr/>
        <p:txBody>
          <a:bodyPr/>
          <a:lstStyle/>
          <a:p>
            <a:fld id="{E7C916AC-93EC-4A37-A5CB-30C5EFD0BB80}"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7C916AC-93EC-4A37-A5CB-30C5EFD0BB80}"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幻灯片图像占位符 1"/>
          <p:cNvSpPr>
            <a:spLocks noGrp="1"/>
          </p:cNvSpPr>
          <p:nvPr>
            <p:ph type="sldImg"/>
          </p:nvPr>
        </p:nvSpPr>
        <p:spPr/>
      </p:sp>
      <p:sp>
        <p:nvSpPr>
          <p:cNvPr id="41986" name="文本占位符 2"/>
          <p:cNvSpPr>
            <a:spLocks noGrp="1"/>
          </p:cNvSpPr>
          <p:nvPr>
            <p:ph type="body"/>
          </p:nvPr>
        </p:nvSpPr>
        <p:spPr/>
        <p:txBody>
          <a:bodyPr anchor="ctr"/>
          <a:p>
            <a:pPr lvl="0" indent="0"/>
            <a:endParaRPr lang="zh-CN" altLang="en-US">
              <a:ea typeface="宋体" panose="02010600030101010101" pitchFamily="2" charset="-122"/>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7C916AC-93EC-4A37-A5CB-30C5EFD0BB80}"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7C916AC-93EC-4A37-A5CB-30C5EFD0BB80}"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7C916AC-93EC-4A37-A5CB-30C5EFD0BB8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7C916AC-93EC-4A37-A5CB-30C5EFD0BB80}"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7C916AC-93EC-4A37-A5CB-30C5EFD0BB80}"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8EC9C7-1CA5-4F0A-A098-4F97ADAB24A2}"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243244F4-8239-4FBA-BAF8-1D7BA70E951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7303B9C-3929-4105-9A36-5366D33C22D3}"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43244F4-8239-4FBA-BAF8-1D7BA70E951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7303B9C-3929-4105-9A36-5366D33C22D3}"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43244F4-8239-4FBA-BAF8-1D7BA70E951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7303B9C-3929-4105-9A36-5366D33C22D3}"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43244F4-8239-4FBA-BAF8-1D7BA70E951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7303B9C-3929-4105-9A36-5366D33C22D3}"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243244F4-8239-4FBA-BAF8-1D7BA70E951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7303B9C-3929-4105-9A36-5366D33C22D3}"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243244F4-8239-4FBA-BAF8-1D7BA70E951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7303B9C-3929-4105-9A36-5366D33C22D3}"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243244F4-8239-4FBA-BAF8-1D7BA70E9511}"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7303B9C-3929-4105-9A36-5366D33C22D3}"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243244F4-8239-4FBA-BAF8-1D7BA70E9511}"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7303B9C-3929-4105-9A36-5366D33C22D3}"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43244F4-8239-4FBA-BAF8-1D7BA70E9511}"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7303B9C-3929-4105-9A36-5366D33C22D3}"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243244F4-8239-4FBA-BAF8-1D7BA70E951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7303B9C-3929-4105-9A36-5366D33C22D3}"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243244F4-8239-4FBA-BAF8-1D7BA70E951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7303B9C-3929-4105-9A36-5366D33C22D3}" type="slidenum">
              <a:rPr lang="zh-CN" altLang="en-US" smtClean="0"/>
            </a:fld>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3244F4-8239-4FBA-BAF8-1D7BA70E9511}"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303B9C-3929-4105-9A36-5366D33C22D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5.png"/><Relationship Id="rId8" Type="http://schemas.openxmlformats.org/officeDocument/2006/relationships/image" Target="../media/image4.png"/><Relationship Id="rId7" Type="http://schemas.openxmlformats.org/officeDocument/2006/relationships/image" Target="../media/image3.png"/><Relationship Id="rId6" Type="http://schemas.openxmlformats.org/officeDocument/2006/relationships/tags" Target="../tags/tag2.xml"/><Relationship Id="rId5" Type="http://schemas.openxmlformats.org/officeDocument/2006/relationships/image" Target="../media/image2.png"/><Relationship Id="rId4" Type="http://schemas.microsoft.com/office/2007/relationships/media" Target="ppt/slides/ppt/slides/ppt/slides/ppt/slides/ppt/slides/ppt/slides/ppt/slides/ppt/slides/ppt/slides/ppt/slides/ppt/slides/ppt/slides/ppt/slides/ppt/slides/ppt/slides/ppt/slides/ppt/slides/ppt/slides/ppt/slides/ppt/slides/ppt/slides/ppt/slides/ppt/slides/ppt/slides/ppt/slides/ppt/slides/ppt/slides/ppt/slides/ppt/slides/clipboard/slides/ppt/media/audio1.wav" TargetMode="External"/><Relationship Id="rId3" Type="http://schemas.openxmlformats.org/officeDocument/2006/relationships/audio" Target="ppt/slides/ppt/slides/ppt/slides/ppt/slides/ppt/slides/ppt/slides/ppt/slides/ppt/slides/ppt/slides/ppt/slides/ppt/slides/ppt/slides/ppt/slides/ppt/slides/ppt/slides/ppt/slides/ppt/slides/ppt/slides/ppt/slides/ppt/slides/ppt/slides/ppt/slides/ppt/slides/ppt/slides/ppt/slides/ppt/slides/ppt/slides/ppt/slides/ppt/slides/clipboard/slides/ppt/media/audio1.wav" TargetMode="External"/><Relationship Id="rId2" Type="http://schemas.openxmlformats.org/officeDocument/2006/relationships/tags" Target="../tags/tag1.xml"/><Relationship Id="rId15" Type="http://schemas.openxmlformats.org/officeDocument/2006/relationships/notesSlide" Target="../notesSlides/notesSlide1.xml"/><Relationship Id="rId14" Type="http://schemas.openxmlformats.org/officeDocument/2006/relationships/slideLayout" Target="../slideLayouts/slideLayout1.xml"/><Relationship Id="rId13" Type="http://schemas.openxmlformats.org/officeDocument/2006/relationships/image" Target="../media/image7.png"/><Relationship Id="rId12" Type="http://schemas.microsoft.com/office/2007/relationships/media" Target="ppt/slides/ppt/slides/ppt/slides/ppt/slides/ppt/slides/ppt/slides/ppt/slides/ppt/slides/ppt/slides/ppt/slides/ppt/slides/ppt/slides/ppt/slides/ppt/slides/ppt/slides/ppt/slides/ppt/slides/ppt/slides/ppt/slides/ppt/slides/ppt/slides/ppt/slides/ppt/slides/ppt/slides/ppt/slides/ppt/slides/ppt/slides/ppt/slides/ppt/slides/clipboard/slides/ppt/media/media1.mp3" TargetMode="External"/><Relationship Id="rId11" Type="http://schemas.openxmlformats.org/officeDocument/2006/relationships/audio" Target="ppt/slides/ppt/slides/ppt/slides/ppt/slides/ppt/slides/ppt/slides/ppt/slides/ppt/slides/ppt/slides/ppt/slides/ppt/slides/ppt/slides/ppt/slides/ppt/slides/ppt/slides/ppt/slides/ppt/slides/ppt/slides/ppt/slides/ppt/slides/ppt/slides/ppt/slides/ppt/slides/ppt/slides/ppt/slides/ppt/slides/ppt/slides/ppt/slides/ppt/slides/clipboard/slides/ppt/media/media1.mp3" TargetMode="External"/><Relationship Id="rId10" Type="http://schemas.openxmlformats.org/officeDocument/2006/relationships/image" Target="../media/image6.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19.emf"/></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18.png"/></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2.xml"/><Relationship Id="rId3" Type="http://schemas.openxmlformats.org/officeDocument/2006/relationships/image" Target="../media/image13.emf"/><Relationship Id="rId2" Type="http://schemas.microsoft.com/office/2007/relationships/hdphoto" Target="../media/image15.wdp"/><Relationship Id="rId1" Type="http://schemas.openxmlformats.org/officeDocument/2006/relationships/image" Target="../media/image20.pn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21.png"/><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7.xml"/><Relationship Id="rId2" Type="http://schemas.openxmlformats.org/officeDocument/2006/relationships/image" Target="../media/image22.jpeg"/><Relationship Id="rId1" Type="http://schemas.openxmlformats.org/officeDocument/2006/relationships/image" Target="../media/image18.pn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21.png"/><Relationship Id="rId1" Type="http://schemas.openxmlformats.org/officeDocument/2006/relationships/image" Target="../media/image11.pn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23.png"/><Relationship Id="rId1" Type="http://schemas.openxmlformats.org/officeDocument/2006/relationships/image" Target="../media/image11.pn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2.xml"/><Relationship Id="rId2" Type="http://schemas.openxmlformats.org/officeDocument/2006/relationships/tags" Target="../tags/tag3.xml"/><Relationship Id="rId1" Type="http://schemas.openxmlformats.org/officeDocument/2006/relationships/image" Target="../media/image10.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2.xml"/><Relationship Id="rId2" Type="http://schemas.openxmlformats.org/officeDocument/2006/relationships/tags" Target="../tags/tag4.xml"/><Relationship Id="rId1"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8.png"/></Relationships>
</file>

<file path=ppt/slides/_rels/slide20.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6.png"/><Relationship Id="rId7" Type="http://schemas.openxmlformats.org/officeDocument/2006/relationships/tags" Target="../tags/tag7.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tags" Target="../tags/tag6.xml"/><Relationship Id="rId3" Type="http://schemas.microsoft.com/office/2007/relationships/hdphoto" Target="../media/image25.wdp"/><Relationship Id="rId2" Type="http://schemas.openxmlformats.org/officeDocument/2006/relationships/image" Target="../media/image24.png"/><Relationship Id="rId1" Type="http://schemas.openxmlformats.org/officeDocument/2006/relationships/tags" Target="../tags/tag5.xml"/></Relationships>
</file>

<file path=ppt/slides/_rels/slide21.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2.xml"/><Relationship Id="rId4" Type="http://schemas.openxmlformats.org/officeDocument/2006/relationships/image" Target="../media/image28.png"/><Relationship Id="rId3" Type="http://schemas.openxmlformats.org/officeDocument/2006/relationships/image" Target="../media/image6.png"/><Relationship Id="rId2" Type="http://schemas.openxmlformats.org/officeDocument/2006/relationships/tags" Target="../tags/tag8.xml"/><Relationship Id="rId1" Type="http://schemas.openxmlformats.org/officeDocument/2006/relationships/image" Target="../media/image19.emf"/></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2.xml"/><Relationship Id="rId2" Type="http://schemas.openxmlformats.org/officeDocument/2006/relationships/tags" Target="../tags/tag9.xml"/><Relationship Id="rId1" Type="http://schemas.openxmlformats.org/officeDocument/2006/relationships/image" Target="../media/image10.png"/></Relationships>
</file>

<file path=ppt/slides/_rels/slide23.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2.xml"/><Relationship Id="rId4" Type="http://schemas.openxmlformats.org/officeDocument/2006/relationships/image" Target="../media/image28.png"/><Relationship Id="rId3" Type="http://schemas.openxmlformats.org/officeDocument/2006/relationships/image" Target="../media/image6.png"/><Relationship Id="rId2" Type="http://schemas.openxmlformats.org/officeDocument/2006/relationships/tags" Target="../tags/tag10.xml"/><Relationship Id="rId1" Type="http://schemas.openxmlformats.org/officeDocument/2006/relationships/image" Target="../media/image19.emf"/></Relationships>
</file>

<file path=ppt/slides/_rels/slide2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29.jpeg"/><Relationship Id="rId1" Type="http://schemas.openxmlformats.org/officeDocument/2006/relationships/image" Target="../media/image11.png"/></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2.xml"/><Relationship Id="rId2" Type="http://schemas.openxmlformats.org/officeDocument/2006/relationships/tags" Target="../tags/tag11.xml"/><Relationship Id="rId1" Type="http://schemas.openxmlformats.org/officeDocument/2006/relationships/image" Target="../media/image13.emf"/></Relationships>
</file>

<file path=ppt/slides/_rels/slide26.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7.xml"/><Relationship Id="rId3" Type="http://schemas.openxmlformats.org/officeDocument/2006/relationships/image" Target="../media/image6.png"/><Relationship Id="rId2" Type="http://schemas.openxmlformats.org/officeDocument/2006/relationships/image" Target="../media/image31.png"/><Relationship Id="rId1" Type="http://schemas.openxmlformats.org/officeDocument/2006/relationships/image" Target="../media/image30.png"/></Relationships>
</file>

<file path=ppt/slides/_rels/slide27.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6.png"/><Relationship Id="rId7" Type="http://schemas.openxmlformats.org/officeDocument/2006/relationships/tags" Target="../tags/tag14.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tags" Target="../tags/tag13.xml"/><Relationship Id="rId3" Type="http://schemas.microsoft.com/office/2007/relationships/hdphoto" Target="../media/image25.wdp"/><Relationship Id="rId2" Type="http://schemas.openxmlformats.org/officeDocument/2006/relationships/image" Target="../media/image24.png"/><Relationship Id="rId1" Type="http://schemas.openxmlformats.org/officeDocument/2006/relationships/tags" Target="../tags/tag1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8.png"/></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13.emf"/></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10.png"/></Relationships>
</file>

<file path=ppt/slides/_rels/slide30.xml.rels><?xml version="1.0" encoding="UTF-8" standalone="yes"?>
<Relationships xmlns="http://schemas.openxmlformats.org/package/2006/relationships"><Relationship Id="rId7" Type="http://schemas.openxmlformats.org/officeDocument/2006/relationships/notesSlide" Target="../notesSlides/notesSlide19.xml"/><Relationship Id="rId6" Type="http://schemas.openxmlformats.org/officeDocument/2006/relationships/slideLayout" Target="../slideLayouts/slideLayout2.xml"/><Relationship Id="rId5" Type="http://schemas.openxmlformats.org/officeDocument/2006/relationships/image" Target="../media/image16.emf"/><Relationship Id="rId4" Type="http://schemas.microsoft.com/office/2007/relationships/hdphoto" Target="../media/image15.wdp"/><Relationship Id="rId3" Type="http://schemas.openxmlformats.org/officeDocument/2006/relationships/image" Target="../media/image33.png"/><Relationship Id="rId2" Type="http://schemas.openxmlformats.org/officeDocument/2006/relationships/image" Target="../media/image13.emf"/><Relationship Id="rId1" Type="http://schemas.openxmlformats.org/officeDocument/2006/relationships/image" Target="../media/image32.emf"/></Relationships>
</file>

<file path=ppt/slides/_rels/slide31.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13.emf"/></Relationships>
</file>

<file path=ppt/slides/_rels/slide32.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13.emf"/></Relationships>
</file>

<file path=ppt/slides/_rels/slide3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35.png"/><Relationship Id="rId1" Type="http://schemas.openxmlformats.org/officeDocument/2006/relationships/image" Target="../media/image34.png"/></Relationships>
</file>

<file path=ppt/slides/_rels/slide34.xml.rels><?xml version="1.0" encoding="UTF-8" standalone="yes"?>
<Relationships xmlns="http://schemas.openxmlformats.org/package/2006/relationships"><Relationship Id="rId6" Type="http://schemas.openxmlformats.org/officeDocument/2006/relationships/notesSlide" Target="../notesSlides/notesSlide22.xml"/><Relationship Id="rId5" Type="http://schemas.openxmlformats.org/officeDocument/2006/relationships/slideLayout" Target="../slideLayouts/slideLayout2.xml"/><Relationship Id="rId4" Type="http://schemas.openxmlformats.org/officeDocument/2006/relationships/image" Target="../media/image13.emf"/><Relationship Id="rId3" Type="http://schemas.microsoft.com/office/2007/relationships/hdphoto" Target="../media/image15.wdp"/><Relationship Id="rId2" Type="http://schemas.openxmlformats.org/officeDocument/2006/relationships/image" Target="../media/image14.png"/><Relationship Id="rId1" Type="http://schemas.openxmlformats.org/officeDocument/2006/relationships/image" Target="../media/image19.emf"/></Relationships>
</file>

<file path=ppt/slides/_rels/slide35.xml.rels><?xml version="1.0" encoding="UTF-8" standalone="yes"?>
<Relationships xmlns="http://schemas.openxmlformats.org/package/2006/relationships"><Relationship Id="rId5" Type="http://schemas.openxmlformats.org/officeDocument/2006/relationships/notesSlide" Target="../notesSlides/notesSlide23.xml"/><Relationship Id="rId4" Type="http://schemas.openxmlformats.org/officeDocument/2006/relationships/slideLayout" Target="../slideLayouts/slideLayout2.xml"/><Relationship Id="rId3" Type="http://schemas.openxmlformats.org/officeDocument/2006/relationships/tags" Target="../tags/tag15.xml"/><Relationship Id="rId2" Type="http://schemas.openxmlformats.org/officeDocument/2006/relationships/image" Target="../media/image6.png"/><Relationship Id="rId1" Type="http://schemas.openxmlformats.org/officeDocument/2006/relationships/image" Target="../media/image10.png"/></Relationships>
</file>

<file path=ppt/slides/_rels/slide36.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19.emf"/></Relationships>
</file>

<file path=ppt/slides/_rels/slide37.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19.emf"/></Relationships>
</file>

<file path=ppt/slides/_rels/slide38.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19.emf"/></Relationships>
</file>

<file path=ppt/slides/_rels/slide39.xml.rels><?xml version="1.0" encoding="UTF-8" standalone="yes"?>
<Relationships xmlns="http://schemas.openxmlformats.org/package/2006/relationships"><Relationship Id="rId4" Type="http://schemas.openxmlformats.org/officeDocument/2006/relationships/notesSlide" Target="../notesSlides/notesSlide27.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13.emf"/></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10.png"/></Relationships>
</file>

<file path=ppt/slides/_rels/slide40.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6.png"/><Relationship Id="rId7" Type="http://schemas.openxmlformats.org/officeDocument/2006/relationships/tags" Target="../tags/tag18.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tags" Target="../tags/tag17.xml"/><Relationship Id="rId3" Type="http://schemas.microsoft.com/office/2007/relationships/hdphoto" Target="../media/image25.wdp"/><Relationship Id="rId2" Type="http://schemas.openxmlformats.org/officeDocument/2006/relationships/image" Target="../media/image24.png"/><Relationship Id="rId1" Type="http://schemas.openxmlformats.org/officeDocument/2006/relationships/tags" Target="../tags/tag1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image" Target="../media/image17.png"/></Relationships>
</file>

<file path=ppt/slides/_rels/slide43.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2.xml"/><Relationship Id="rId2" Type="http://schemas.openxmlformats.org/officeDocument/2006/relationships/tags" Target="../tags/tag19.xml"/><Relationship Id="rId1" Type="http://schemas.openxmlformats.org/officeDocument/2006/relationships/image" Target="../media/image13.emf"/></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emf"/><Relationship Id="rId1" Type="http://schemas.openxmlformats.org/officeDocument/2006/relationships/tags" Target="../tags/tag20.xml"/></Relationships>
</file>

<file path=ppt/slides/_rels/slide45.xml.rels><?xml version="1.0" encoding="UTF-8" standalone="yes"?>
<Relationships xmlns="http://schemas.openxmlformats.org/package/2006/relationships"><Relationship Id="rId5" Type="http://schemas.openxmlformats.org/officeDocument/2006/relationships/notesSlide" Target="../notesSlides/notesSlide30.xml"/><Relationship Id="rId4" Type="http://schemas.openxmlformats.org/officeDocument/2006/relationships/slideLayout" Target="../slideLayouts/slideLayout2.xml"/><Relationship Id="rId3" Type="http://schemas.openxmlformats.org/officeDocument/2006/relationships/image" Target="../media/image13.emf"/><Relationship Id="rId2" Type="http://schemas.microsoft.com/office/2007/relationships/hdphoto" Target="../media/image15.wdp"/><Relationship Id="rId1" Type="http://schemas.openxmlformats.org/officeDocument/2006/relationships/image" Target="../media/image20.png"/></Relationships>
</file>

<file path=ppt/slides/_rels/slide46.xml.rels><?xml version="1.0" encoding="UTF-8" standalone="yes"?>
<Relationships xmlns="http://schemas.openxmlformats.org/package/2006/relationships"><Relationship Id="rId8" Type="http://schemas.openxmlformats.org/officeDocument/2006/relationships/notesSlide" Target="../notesSlides/notesSlide31.xml"/><Relationship Id="rId7" Type="http://schemas.openxmlformats.org/officeDocument/2006/relationships/slideLayout" Target="../slideLayouts/slideLayout2.xml"/><Relationship Id="rId6" Type="http://schemas.openxmlformats.org/officeDocument/2006/relationships/image" Target="../media/image36.jpeg"/><Relationship Id="rId5" Type="http://schemas.openxmlformats.org/officeDocument/2006/relationships/image" Target="../media/image6.png"/><Relationship Id="rId4" Type="http://schemas.openxmlformats.org/officeDocument/2006/relationships/image" Target="../media/image13.emf"/><Relationship Id="rId3" Type="http://schemas.microsoft.com/office/2007/relationships/hdphoto" Target="../media/image15.wdp"/><Relationship Id="rId2" Type="http://schemas.openxmlformats.org/officeDocument/2006/relationships/image" Target="../media/image14.png"/><Relationship Id="rId1" Type="http://schemas.openxmlformats.org/officeDocument/2006/relationships/image" Target="../media/image19.emf"/></Relationships>
</file>

<file path=ppt/slides/_rels/slide47.xml.rels><?xml version="1.0" encoding="UTF-8" standalone="yes"?>
<Relationships xmlns="http://schemas.openxmlformats.org/package/2006/relationships"><Relationship Id="rId8" Type="http://schemas.openxmlformats.org/officeDocument/2006/relationships/notesSlide" Target="../notesSlides/notesSlide32.xml"/><Relationship Id="rId7" Type="http://schemas.openxmlformats.org/officeDocument/2006/relationships/slideLayout" Target="../slideLayouts/slideLayout2.xml"/><Relationship Id="rId6" Type="http://schemas.openxmlformats.org/officeDocument/2006/relationships/image" Target="../media/image36.jpeg"/><Relationship Id="rId5" Type="http://schemas.openxmlformats.org/officeDocument/2006/relationships/image" Target="../media/image6.png"/><Relationship Id="rId4" Type="http://schemas.openxmlformats.org/officeDocument/2006/relationships/image" Target="../media/image13.emf"/><Relationship Id="rId3" Type="http://schemas.microsoft.com/office/2007/relationships/hdphoto" Target="../media/image15.wdp"/><Relationship Id="rId2" Type="http://schemas.openxmlformats.org/officeDocument/2006/relationships/image" Target="../media/image14.png"/><Relationship Id="rId1" Type="http://schemas.openxmlformats.org/officeDocument/2006/relationships/image" Target="../media/image19.emf"/></Relationships>
</file>

<file path=ppt/slides/_rels/slide48.xml.rels><?xml version="1.0" encoding="UTF-8" standalone="yes"?>
<Relationships xmlns="http://schemas.openxmlformats.org/package/2006/relationships"><Relationship Id="rId4" Type="http://schemas.openxmlformats.org/officeDocument/2006/relationships/notesSlide" Target="../notesSlides/notesSlide33.xml"/><Relationship Id="rId3" Type="http://schemas.openxmlformats.org/officeDocument/2006/relationships/slideLayout" Target="../slideLayouts/slideLayout7.xml"/><Relationship Id="rId2" Type="http://schemas.openxmlformats.org/officeDocument/2006/relationships/image" Target="../media/image22.jpeg"/><Relationship Id="rId1" Type="http://schemas.openxmlformats.org/officeDocument/2006/relationships/image" Target="../media/image18.png"/></Relationships>
</file>

<file path=ppt/slides/_rels/slide49.xml.rels><?xml version="1.0" encoding="UTF-8" standalone="yes"?>
<Relationships xmlns="http://schemas.openxmlformats.org/package/2006/relationships"><Relationship Id="rId4" Type="http://schemas.openxmlformats.org/officeDocument/2006/relationships/notesSlide" Target="../notesSlides/notesSlide34.xml"/><Relationship Id="rId3" Type="http://schemas.openxmlformats.org/officeDocument/2006/relationships/slideLayout" Target="../slideLayouts/slideLayout2.xml"/><Relationship Id="rId2" Type="http://schemas.openxmlformats.org/officeDocument/2006/relationships/tags" Target="../tags/tag21.xml"/><Relationship Id="rId1" Type="http://schemas.openxmlformats.org/officeDocument/2006/relationships/image" Target="../media/image10.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12.png"/><Relationship Id="rId1" Type="http://schemas.openxmlformats.org/officeDocument/2006/relationships/image" Target="../media/image11.png"/></Relationships>
</file>

<file path=ppt/slides/_rels/slide50.xml.rels><?xml version="1.0" encoding="UTF-8" standalone="yes"?>
<Relationships xmlns="http://schemas.openxmlformats.org/package/2006/relationships"><Relationship Id="rId4" Type="http://schemas.openxmlformats.org/officeDocument/2006/relationships/notesSlide" Target="../notesSlides/notesSlide35.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13.emf"/></Relationships>
</file>

<file path=ppt/slides/_rels/slide51.xml.rels><?xml version="1.0" encoding="UTF-8" standalone="yes"?>
<Relationships xmlns="http://schemas.openxmlformats.org/package/2006/relationships"><Relationship Id="rId4" Type="http://schemas.openxmlformats.org/officeDocument/2006/relationships/notesSlide" Target="../notesSlides/notesSlide36.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13.emf"/></Relationships>
</file>

<file path=ppt/slides/_rels/slide52.xml.rels><?xml version="1.0" encoding="UTF-8" standalone="yes"?>
<Relationships xmlns="http://schemas.openxmlformats.org/package/2006/relationships"><Relationship Id="rId7" Type="http://schemas.openxmlformats.org/officeDocument/2006/relationships/notesSlide" Target="../notesSlides/notesSlide37.xml"/><Relationship Id="rId6" Type="http://schemas.openxmlformats.org/officeDocument/2006/relationships/slideLayout" Target="../slideLayouts/slideLayout2.xml"/><Relationship Id="rId5" Type="http://schemas.openxmlformats.org/officeDocument/2006/relationships/image" Target="../media/image16.emf"/><Relationship Id="rId4" Type="http://schemas.microsoft.com/office/2007/relationships/hdphoto" Target="../media/image15.wdp"/><Relationship Id="rId3" Type="http://schemas.openxmlformats.org/officeDocument/2006/relationships/image" Target="../media/image33.png"/><Relationship Id="rId2" Type="http://schemas.openxmlformats.org/officeDocument/2006/relationships/image" Target="../media/image13.emf"/><Relationship Id="rId1" Type="http://schemas.openxmlformats.org/officeDocument/2006/relationships/image" Target="../media/image32.emf"/></Relationships>
</file>

<file path=ppt/slides/_rels/slide5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35.png"/><Relationship Id="rId1" Type="http://schemas.openxmlformats.org/officeDocument/2006/relationships/image" Target="../media/image34.png"/></Relationships>
</file>

<file path=ppt/slides/_rels/slide54.xml.rels><?xml version="1.0" encoding="UTF-8" standalone="yes"?>
<Relationships xmlns="http://schemas.openxmlformats.org/package/2006/relationships"><Relationship Id="rId8" Type="http://schemas.openxmlformats.org/officeDocument/2006/relationships/notesSlide" Target="../notesSlides/notesSlide38.xml"/><Relationship Id="rId7" Type="http://schemas.openxmlformats.org/officeDocument/2006/relationships/slideLayout" Target="../slideLayouts/slideLayout1.xml"/><Relationship Id="rId6" Type="http://schemas.openxmlformats.org/officeDocument/2006/relationships/image" Target="../media/image39.png"/><Relationship Id="rId5" Type="http://schemas.openxmlformats.org/officeDocument/2006/relationships/image" Target="../media/image16.emf"/><Relationship Id="rId4" Type="http://schemas.openxmlformats.org/officeDocument/2006/relationships/image" Target="../media/image38.emf"/><Relationship Id="rId3" Type="http://schemas.openxmlformats.org/officeDocument/2006/relationships/image" Target="../media/image13.emf"/><Relationship Id="rId2" Type="http://schemas.microsoft.com/office/2007/relationships/hdphoto" Target="../media/image15.wdp"/><Relationship Id="rId1" Type="http://schemas.openxmlformats.org/officeDocument/2006/relationships/image" Target="../media/image37.pn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2.xml"/><Relationship Id="rId4" Type="http://schemas.openxmlformats.org/officeDocument/2006/relationships/image" Target="../media/image16.emf"/><Relationship Id="rId3" Type="http://schemas.microsoft.com/office/2007/relationships/hdphoto" Target="../media/image15.wdp"/><Relationship Id="rId2" Type="http://schemas.openxmlformats.org/officeDocument/2006/relationships/image" Target="../media/image14.png"/><Relationship Id="rId1" Type="http://schemas.openxmlformats.org/officeDocument/2006/relationships/image" Target="../media/image13.emf"/></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17.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rotWithShape="1">
          <a:blip r:embed="rId1" cstate="print">
            <a:extLst>
              <a:ext uri="{28A0092B-C50C-407E-A947-70E740481C1C}">
                <a14:useLocalDpi xmlns:a14="http://schemas.microsoft.com/office/drawing/2010/main" val="0"/>
              </a:ext>
            </a:extLst>
          </a:blip>
          <a:srcRect l="16397" t="23400" r="14297" b="33269"/>
          <a:stretch>
            <a:fillRect/>
          </a:stretch>
        </p:blipFill>
        <p:spPr>
          <a:xfrm>
            <a:off x="4041127" y="693440"/>
            <a:ext cx="4109747" cy="3854608"/>
          </a:xfrm>
          <a:prstGeom prst="rect">
            <a:avLst/>
          </a:prstGeom>
          <a:effectLst>
            <a:outerShdw blurRad="50800" dist="114300" dir="1440000" algn="tl" rotWithShape="0">
              <a:prstClr val="black">
                <a:alpha val="19000"/>
              </a:prstClr>
            </a:outerShdw>
          </a:effectLst>
        </p:spPr>
      </p:pic>
      <p:sp>
        <p:nvSpPr>
          <p:cNvPr id="7" name="PA_文本框 6"/>
          <p:cNvSpPr txBox="1"/>
          <p:nvPr>
            <p:custDataLst>
              <p:tags r:id="rId2"/>
            </p:custDataLst>
          </p:nvPr>
        </p:nvSpPr>
        <p:spPr>
          <a:xfrm>
            <a:off x="2543605" y="4722843"/>
            <a:ext cx="7685701" cy="829945"/>
          </a:xfrm>
          <a:prstGeom prst="rect">
            <a:avLst/>
          </a:prstGeom>
          <a:noFill/>
        </p:spPr>
        <p:txBody>
          <a:bodyPr wrap="square" rtlCol="0">
            <a:spAutoFit/>
          </a:bodyPr>
          <a:lstStyle/>
          <a:p>
            <a:pPr algn="ctr"/>
            <a:r>
              <a:rPr lang="zh-CN" altLang="en-US" sz="4800" dirty="0">
                <a:latin typeface="华文行楷" panose="02010800040101010101" charset="-122"/>
                <a:ea typeface="华文行楷" panose="02010800040101010101" charset="-122"/>
              </a:rPr>
              <a:t>上善若水   道法自然</a:t>
            </a:r>
            <a:endParaRPr lang="zh-CN" altLang="en-US" sz="4800" dirty="0">
              <a:latin typeface="钟齐段宁行书" panose="02010800040101010101" pitchFamily="2" charset="-122"/>
              <a:ea typeface="钟齐段宁行书" panose="02010800040101010101" pitchFamily="2" charset="-122"/>
            </a:endParaRPr>
          </a:p>
        </p:txBody>
      </p:sp>
      <p:pic>
        <p:nvPicPr>
          <p:cNvPr id="19" name="PA_copy3249.wav">
            <a:hlinkClick r:id="" action="ppaction://media"/>
          </p:cNvPr>
          <p:cNvPicPr>
            <a:picLocks noChangeAspect="1"/>
          </p:cNvPicPr>
          <p:nvPr>
            <a:audioFile r:link="rId3"/>
            <p:extLst>
              <p:ext uri="{DAA4B4D4-6D71-4841-9C94-3DE7FCFB9230}">
                <p14:media xmlns:p14="http://schemas.microsoft.com/office/powerpoint/2010/main" r:link="rId4"/>
              </p:ext>
            </p:extLst>
          </p:nvPr>
        </p:nvPicPr>
        <p:blipFill>
          <a:blip r:embed="rId5">
            <a:extLst>
              <a:ext uri="{28A0092B-C50C-407E-A947-70E740481C1C}">
                <a14:useLocalDpi xmlns:a14="http://schemas.microsoft.com/office/drawing/2010/main" val="0"/>
              </a:ext>
            </a:extLst>
          </a:blip>
          <a:srcRect/>
          <a:stretch>
            <a:fillRect/>
          </a:stretch>
        </p:blipFill>
        <p:spPr bwMode="auto">
          <a:xfrm>
            <a:off x="92789" y="-582529"/>
            <a:ext cx="406400" cy="40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A_图片 4"/>
          <p:cNvPicPr>
            <a:picLocks noChangeAspect="1"/>
          </p:cNvPicPr>
          <p:nvPr>
            <p:custDataLst>
              <p:tags r:id="rId6"/>
            </p:custDataLst>
          </p:nvPr>
        </p:nvPicPr>
        <p:blipFill rotWithShape="1">
          <a:blip r:embed="rId7" cstate="print">
            <a:extLst>
              <a:ext uri="{28A0092B-C50C-407E-A947-70E740481C1C}">
                <a14:useLocalDpi xmlns:a14="http://schemas.microsoft.com/office/drawing/2010/main" val="0"/>
              </a:ext>
            </a:extLst>
          </a:blip>
          <a:srcRect l="13616" t="54200"/>
          <a:stretch>
            <a:fillRect/>
          </a:stretch>
        </p:blipFill>
        <p:spPr>
          <a:xfrm>
            <a:off x="8678879" y="4534052"/>
            <a:ext cx="3677699" cy="2231603"/>
          </a:xfrm>
          <a:prstGeom prst="rect">
            <a:avLst/>
          </a:prstGeom>
        </p:spPr>
      </p:pic>
      <p:pic>
        <p:nvPicPr>
          <p:cNvPr id="4" name="图片 3"/>
          <p:cNvPicPr>
            <a:picLocks noChangeAspect="1"/>
          </p:cNvPicPr>
          <p:nvPr/>
        </p:nvPicPr>
        <p:blipFill rotWithShape="1">
          <a:blip r:embed="rId8" cstate="print">
            <a:extLst>
              <a:ext uri="{28A0092B-C50C-407E-A947-70E740481C1C}">
                <a14:useLocalDpi xmlns:a14="http://schemas.microsoft.com/office/drawing/2010/main" val="0"/>
              </a:ext>
            </a:extLst>
          </a:blip>
          <a:srcRect l="54201" t="66382" r="14297" b="17800"/>
          <a:stretch>
            <a:fillRect/>
          </a:stretch>
        </p:blipFill>
        <p:spPr>
          <a:xfrm>
            <a:off x="9591812" y="532204"/>
            <a:ext cx="2619035" cy="1972724"/>
          </a:xfrm>
          <a:prstGeom prst="rect">
            <a:avLst/>
          </a:prstGeom>
        </p:spPr>
      </p:pic>
      <p:pic>
        <p:nvPicPr>
          <p:cNvPr id="8" name="图片 7"/>
          <p:cNvPicPr>
            <a:picLocks noChangeAspect="1"/>
          </p:cNvPicPr>
          <p:nvPr/>
        </p:nvPicPr>
        <p:blipFill rotWithShape="1">
          <a:blip r:embed="rId9" cstate="print">
            <a:extLst>
              <a:ext uri="{28A0092B-C50C-407E-A947-70E740481C1C}">
                <a14:useLocalDpi xmlns:a14="http://schemas.microsoft.com/office/drawing/2010/main" val="0"/>
              </a:ext>
            </a:extLst>
          </a:blip>
          <a:srcRect l="42460" t="10402" r="13243" b="40199"/>
          <a:stretch>
            <a:fillRect/>
          </a:stretch>
        </p:blipFill>
        <p:spPr>
          <a:xfrm flipH="1">
            <a:off x="-24315" y="-12860"/>
            <a:ext cx="2735627" cy="4576455"/>
          </a:xfrm>
          <a:prstGeom prst="rect">
            <a:avLst/>
          </a:prstGeom>
        </p:spPr>
      </p:pic>
      <p:pic>
        <p:nvPicPr>
          <p:cNvPr id="13" name="Picture 272" descr="28"/>
          <p:cNvPicPr>
            <a:picLocks noChangeAspect="1" noChangeArrowheads="1"/>
          </p:cNvPicPr>
          <p:nvPr/>
        </p:nvPicPr>
        <p:blipFill rotWithShape="1">
          <a:blip r:embed="rId10" cstate="print">
            <a:extLst>
              <a:ext uri="{28A0092B-C50C-407E-A947-70E740481C1C}">
                <a14:useLocalDpi xmlns:a14="http://schemas.microsoft.com/office/drawing/2010/main" val="0"/>
              </a:ext>
            </a:extLst>
          </a:blip>
          <a:srcRect l="1" r="-4292" b="14367"/>
          <a:stretch>
            <a:fillRect/>
          </a:stretch>
        </p:blipFill>
        <p:spPr bwMode="auto">
          <a:xfrm>
            <a:off x="1723289" y="3858967"/>
            <a:ext cx="2196732" cy="1378161"/>
          </a:xfrm>
          <a:prstGeom prst="rect">
            <a:avLst/>
          </a:prstGeom>
          <a:noFill/>
          <a:extLst>
            <a:ext uri="{909E8E84-426E-40DD-AFC4-6F175D3DCCD1}">
              <a14:hiddenFill xmlns:a14="http://schemas.microsoft.com/office/drawing/2010/main">
                <a:solidFill>
                  <a:srgbClr val="FFFFFF"/>
                </a:solidFill>
              </a14:hiddenFill>
            </a:ext>
          </a:extLst>
        </p:spPr>
      </p:pic>
      <p:pic>
        <p:nvPicPr>
          <p:cNvPr id="2" name="花果山">
            <a:hlinkClick r:id="" action="ppaction://media"/>
          </p:cNvPr>
          <p:cNvPicPr>
            <a:picLocks noChangeAspect="1"/>
          </p:cNvPicPr>
          <p:nvPr>
            <a:audioFile r:link="rId11"/>
            <p:extLst>
              <p:ext uri="{DAA4B4D4-6D71-4841-9C94-3DE7FCFB9230}">
                <p14:media xmlns:p14="http://schemas.microsoft.com/office/powerpoint/2010/main" r:link="rId12"/>
              </p:ext>
            </p:extLst>
          </p:nvPr>
        </p:nvPicPr>
        <p:blipFill>
          <a:blip r:embed="rId13"/>
          <a:stretch>
            <a:fillRect/>
          </a:stretch>
        </p:blipFill>
        <p:spPr>
          <a:xfrm>
            <a:off x="-1174636" y="4900809"/>
            <a:ext cx="812800" cy="812800"/>
          </a:xfrm>
          <a:prstGeom prst="rect">
            <a:avLst/>
          </a:prstGeom>
        </p:spPr>
      </p:pic>
      <p:sp>
        <p:nvSpPr>
          <p:cNvPr id="3" name="文本框 2"/>
          <p:cNvSpPr txBox="1"/>
          <p:nvPr/>
        </p:nvSpPr>
        <p:spPr>
          <a:xfrm>
            <a:off x="3919855" y="5778500"/>
            <a:ext cx="4442460" cy="368300"/>
          </a:xfrm>
          <a:prstGeom prst="rect">
            <a:avLst/>
          </a:prstGeom>
          <a:noFill/>
        </p:spPr>
        <p:txBody>
          <a:bodyPr wrap="square" rtlCol="0">
            <a:spAutoFit/>
          </a:bodyPr>
          <a:p>
            <a:pPr algn="l"/>
            <a:r>
              <a:rPr lang="zh-CN" altLang="en-US" b="1" dirty="0">
                <a:solidFill>
                  <a:schemeClr val="tx1"/>
                </a:solidFill>
                <a:latin typeface="楷体" panose="02010609060101010101" charset="-122"/>
                <a:ea typeface="楷体" panose="02010609060101010101" charset="-122"/>
                <a:sym typeface="Arial" panose="020B0604020202020204" charset="-76"/>
              </a:rPr>
              <a:t>中华文化通识教程（第二讲）</a:t>
            </a:r>
            <a:r>
              <a:rPr lang="zh-CN" altLang="en-US" b="1" dirty="0">
                <a:latin typeface="楷体" panose="02010609060101010101" charset="-122"/>
                <a:ea typeface="楷体" panose="02010609060101010101" charset="-122"/>
                <a:sym typeface="Arial" panose="020B0604020202020204" charset="-76"/>
              </a:rPr>
              <a:t>主讲：刘维</a:t>
            </a:r>
            <a:endParaRPr lang="zh-CN" altLang="en-US" b="1" dirty="0">
              <a:solidFill>
                <a:schemeClr val="tx1"/>
              </a:solidFill>
              <a:latin typeface="楷体" panose="02010609060101010101" charset="-122"/>
              <a:ea typeface="楷体" panose="02010609060101010101" charset="-122"/>
              <a:sym typeface="Arial" panose="020B0604020202020204" charset="-76"/>
            </a:endParaRPr>
          </a:p>
        </p:txBody>
      </p:sp>
      <p:sp>
        <p:nvSpPr>
          <p:cNvPr id="6" name="文本框 5"/>
          <p:cNvSpPr txBox="1"/>
          <p:nvPr/>
        </p:nvSpPr>
        <p:spPr>
          <a:xfrm>
            <a:off x="6349365" y="1246505"/>
            <a:ext cx="812165" cy="2748280"/>
          </a:xfrm>
          <a:prstGeom prst="rect">
            <a:avLst/>
          </a:prstGeom>
          <a:noFill/>
        </p:spPr>
        <p:txBody>
          <a:bodyPr wrap="square" rtlCol="0" anchor="t">
            <a:spAutoFit/>
          </a:bodyPr>
          <a:p>
            <a:pPr>
              <a:lnSpc>
                <a:spcPct val="90000"/>
              </a:lnSpc>
            </a:pPr>
            <a:r>
              <a:rPr lang="zh-CN" altLang="en-US" sz="4800" dirty="0">
                <a:solidFill>
                  <a:srgbClr val="426959"/>
                </a:solidFill>
                <a:latin typeface="华文行楷" panose="02010800040101010101" charset="-122"/>
                <a:ea typeface="华文行楷" panose="02010800040101010101" charset="-122"/>
              </a:rPr>
              <a:t>弱</a:t>
            </a:r>
            <a:endParaRPr lang="zh-CN" altLang="en-US" sz="4800" dirty="0">
              <a:solidFill>
                <a:srgbClr val="426959"/>
              </a:solidFill>
              <a:latin typeface="华文行楷" panose="02010800040101010101" charset="-122"/>
              <a:ea typeface="华文行楷" panose="02010800040101010101" charset="-122"/>
            </a:endParaRPr>
          </a:p>
          <a:p>
            <a:pPr>
              <a:lnSpc>
                <a:spcPct val="90000"/>
              </a:lnSpc>
            </a:pPr>
            <a:r>
              <a:rPr lang="zh-CN" altLang="en-US" sz="4800" dirty="0">
                <a:solidFill>
                  <a:srgbClr val="426959"/>
                </a:solidFill>
                <a:latin typeface="华文行楷" panose="02010800040101010101" charset="-122"/>
                <a:ea typeface="华文行楷" panose="02010800040101010101" charset="-122"/>
              </a:rPr>
              <a:t>德</a:t>
            </a:r>
            <a:endParaRPr lang="zh-CN" altLang="en-US" sz="4800" dirty="0">
              <a:solidFill>
                <a:srgbClr val="426959"/>
              </a:solidFill>
              <a:latin typeface="华文行楷" panose="02010800040101010101" charset="-122"/>
              <a:ea typeface="华文行楷" panose="02010800040101010101" charset="-122"/>
            </a:endParaRPr>
          </a:p>
          <a:p>
            <a:pPr>
              <a:lnSpc>
                <a:spcPct val="90000"/>
              </a:lnSpc>
            </a:pPr>
            <a:r>
              <a:rPr lang="zh-CN" altLang="en-US" sz="4800" dirty="0">
                <a:solidFill>
                  <a:srgbClr val="426959"/>
                </a:solidFill>
                <a:latin typeface="华文行楷" panose="02010800040101010101" charset="-122"/>
                <a:ea typeface="华文行楷" panose="02010800040101010101" charset="-122"/>
              </a:rPr>
              <a:t>之</a:t>
            </a:r>
            <a:endParaRPr lang="zh-CN" altLang="en-US" sz="4800" dirty="0">
              <a:solidFill>
                <a:srgbClr val="426959"/>
              </a:solidFill>
              <a:latin typeface="华文行楷" panose="02010800040101010101" charset="-122"/>
              <a:ea typeface="华文行楷" panose="02010800040101010101" charset="-122"/>
            </a:endParaRPr>
          </a:p>
          <a:p>
            <a:pPr>
              <a:lnSpc>
                <a:spcPct val="90000"/>
              </a:lnSpc>
            </a:pPr>
            <a:r>
              <a:rPr lang="zh-CN" altLang="en-US" sz="4800" dirty="0">
                <a:solidFill>
                  <a:srgbClr val="426959"/>
                </a:solidFill>
                <a:latin typeface="华文行楷" panose="02010800040101010101" charset="-122"/>
                <a:ea typeface="华文行楷" panose="02010800040101010101" charset="-122"/>
              </a:rPr>
              <a:t>美</a:t>
            </a:r>
            <a:endParaRPr lang="zh-CN" altLang="en-US" sz="4800" dirty="0">
              <a:solidFill>
                <a:srgbClr val="426959"/>
              </a:solidFill>
              <a:latin typeface="华文行楷" panose="02010800040101010101" charset="-122"/>
              <a:ea typeface="华文行楷" panose="0201080004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6000">
        <p15:prstTrans prst="pageCurlSingle"/>
      </p:transition>
    </mc:Choice>
    <mc:Fallback>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19"/>
                                        </p:tgtEl>
                                      </p:cBhvr>
                                    </p:cmd>
                                  </p:childTnLst>
                                </p:cTn>
                              </p:par>
                              <p:par>
                                <p:cTn id="7" presetID="42"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animEffect transition="in" filter="fade">
                                      <p:cBhvr>
                                        <p:cTn id="9" dur="1000"/>
                                        <p:tgtEl>
                                          <p:spTgt spid="5"/>
                                        </p:tgtEl>
                                      </p:cBhvr>
                                    </p:animEffect>
                                    <p:anim calcmode="lin" valueType="num">
                                      <p:cBhvr>
                                        <p:cTn id="10" dur="1000" fill="hold"/>
                                        <p:tgtEl>
                                          <p:spTgt spid="5"/>
                                        </p:tgtEl>
                                        <p:attrNameLst>
                                          <p:attrName>ppt_x</p:attrName>
                                        </p:attrNameLst>
                                      </p:cBhvr>
                                      <p:tavLst>
                                        <p:tav tm="0">
                                          <p:val>
                                            <p:strVal val="#ppt_x"/>
                                          </p:val>
                                        </p:tav>
                                        <p:tav tm="100000">
                                          <p:val>
                                            <p:strVal val="#ppt_x"/>
                                          </p:val>
                                        </p:tav>
                                      </p:tavLst>
                                    </p:anim>
                                    <p:anim calcmode="lin" valueType="num">
                                      <p:cBhvr>
                                        <p:cTn id="11" dur="1000" fill="hold"/>
                                        <p:tgtEl>
                                          <p:spTgt spid="5"/>
                                        </p:tgtEl>
                                        <p:attrNameLst>
                                          <p:attrName>ppt_y</p:attrName>
                                        </p:attrNameLst>
                                      </p:cBhvr>
                                      <p:tavLst>
                                        <p:tav tm="0">
                                          <p:val>
                                            <p:strVal val="#ppt_y+.1"/>
                                          </p:val>
                                        </p:tav>
                                        <p:tav tm="100000">
                                          <p:val>
                                            <p:strVal val="#ppt_y"/>
                                          </p:val>
                                        </p:tav>
                                      </p:tavLst>
                                    </p:anim>
                                  </p:childTnLst>
                                </p:cTn>
                              </p:par>
                              <p:par>
                                <p:cTn id="12" presetID="10" presetClass="entr" presetSubtype="0" fill="hold" nodeType="withEffect">
                                  <p:stCondLst>
                                    <p:cond delay="25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10" presetClass="entr" presetSubtype="0" fill="hold" nodeType="withEffect">
                                  <p:stCondLst>
                                    <p:cond delay="5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par>
                                <p:cTn id="18" presetID="23" presetClass="entr" presetSubtype="16" fill="hold" nodeType="withEffect">
                                  <p:stCondLst>
                                    <p:cond delay="1000"/>
                                  </p:stCondLst>
                                  <p:childTnLst>
                                    <p:set>
                                      <p:cBhvr>
                                        <p:cTn id="19" dur="1" fill="hold">
                                          <p:stCondLst>
                                            <p:cond delay="0"/>
                                          </p:stCondLst>
                                        </p:cTn>
                                        <p:tgtEl>
                                          <p:spTgt spid="12"/>
                                        </p:tgtEl>
                                        <p:attrNameLst>
                                          <p:attrName>style.visibility</p:attrName>
                                        </p:attrNameLst>
                                      </p:cBhvr>
                                      <p:to>
                                        <p:strVal val="visible"/>
                                      </p:to>
                                    </p:set>
                                    <p:anim calcmode="lin" valueType="num">
                                      <p:cBhvr>
                                        <p:cTn id="20" dur="500" fill="hold"/>
                                        <p:tgtEl>
                                          <p:spTgt spid="12"/>
                                        </p:tgtEl>
                                        <p:attrNameLst>
                                          <p:attrName>ppt_w</p:attrName>
                                        </p:attrNameLst>
                                      </p:cBhvr>
                                      <p:tavLst>
                                        <p:tav tm="0">
                                          <p:val>
                                            <p:fltVal val="0"/>
                                          </p:val>
                                        </p:tav>
                                        <p:tav tm="100000">
                                          <p:val>
                                            <p:strVal val="#ppt_w"/>
                                          </p:val>
                                        </p:tav>
                                      </p:tavLst>
                                    </p:anim>
                                    <p:anim calcmode="lin" valueType="num">
                                      <p:cBhvr>
                                        <p:cTn id="21" dur="500" fill="hold"/>
                                        <p:tgtEl>
                                          <p:spTgt spid="12"/>
                                        </p:tgtEl>
                                        <p:attrNameLst>
                                          <p:attrName>ppt_h</p:attrName>
                                        </p:attrNameLst>
                                      </p:cBhvr>
                                      <p:tavLst>
                                        <p:tav tm="0">
                                          <p:val>
                                            <p:fltVal val="0"/>
                                          </p:val>
                                        </p:tav>
                                        <p:tav tm="100000">
                                          <p:val>
                                            <p:strVal val="#ppt_h"/>
                                          </p:val>
                                        </p:tav>
                                      </p:tavLst>
                                    </p:anim>
                                  </p:childTnLst>
                                </p:cTn>
                              </p:par>
                            </p:childTnLst>
                          </p:cTn>
                        </p:par>
                        <p:par>
                          <p:cTn id="22" fill="hold">
                            <p:stCondLst>
                              <p:cond delay="0"/>
                            </p:stCondLst>
                            <p:childTnLst>
                              <p:par>
                                <p:cTn id="23" presetID="10" presetClass="entr" presetSubtype="0" fill="hold" nodeType="afterEffect">
                                  <p:stCondLst>
                                    <p:cond delay="275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childTnLst>
                                </p:cTn>
                              </p:par>
                              <p:par>
                                <p:cTn id="29" presetID="38" presetClass="path" presetSubtype="0" fill="hold" nodeType="withEffect">
                                  <p:stCondLst>
                                    <p:cond delay="3000"/>
                                  </p:stCondLst>
                                  <p:childTnLst>
                                    <p:animMotion origin="layout" path="M -4.72222E-6 -2.96296E-6 L 0.03855 0.09908 L 0.07518 -2.96296E-6 L 0.11389 0.09908 L 0.15261 -2.96296E-6 L 0.18889 0.09908 L 0.22761 -2.96296E-6 L 0.26424 0.09908 L 0.30296 -2.96296E-6 L 0.3415 0.09908 L 0.37813 -2.96296E-6 L 0.41685 0.09908 L 0.45313 -2.96296E-6 L 0.49185 0.09908 L 0.53056 -2.96296E-6 L 0.56719 0.09908 L 0.60591 -2.96296E-6 " pathEditMode="relative" rAng="0" ptsTypes="AAAAAAAAAAAAAAAAA">
                                      <p:cBhvr>
                                        <p:cTn id="30" dur="2250" fill="hold"/>
                                        <p:tgtEl>
                                          <p:spTgt spid="13"/>
                                        </p:tgtEl>
                                        <p:attrNameLst>
                                          <p:attrName>ppt_x</p:attrName>
                                          <p:attrName>ppt_y</p:attrName>
                                        </p:attrNameLst>
                                      </p:cBhvr>
                                      <p:rCtr x="30295" y="4938"/>
                                    </p:animMotion>
                                  </p:childTnLst>
                                </p:cTn>
                              </p:par>
                              <p:par>
                                <p:cTn id="31" presetID="10" presetClass="exit" presetSubtype="0" fill="hold" nodeType="withEffect">
                                  <p:stCondLst>
                                    <p:cond delay="5500"/>
                                  </p:stCondLst>
                                  <p:childTnLst>
                                    <p:animEffect transition="out" filter="fade">
                                      <p:cBhvr>
                                        <p:cTn id="32" dur="500"/>
                                        <p:tgtEl>
                                          <p:spTgt spid="13"/>
                                        </p:tgtEl>
                                      </p:cBhvr>
                                    </p:animEffect>
                                    <p:set>
                                      <p:cBhvr>
                                        <p:cTn id="33" dur="1" fill="hold">
                                          <p:stCondLst>
                                            <p:cond delay="499"/>
                                          </p:stCondLst>
                                        </p:cTn>
                                        <p:tgtEl>
                                          <p:spTgt spid="13"/>
                                        </p:tgtEl>
                                        <p:attrNameLst>
                                          <p:attrName>style.visibility</p:attrName>
                                        </p:attrNameLst>
                                      </p:cBhvr>
                                      <p:to>
                                        <p:strVal val="hidden"/>
                                      </p:to>
                                    </p:set>
                                  </p:childTnLst>
                                </p:cTn>
                              </p:par>
                              <p:par>
                                <p:cTn id="34" presetID="41" presetClass="entr" presetSubtype="0" fill="hold" grpId="0" nodeType="withEffect">
                                  <p:stCondLst>
                                    <p:cond delay="3000"/>
                                  </p:stCondLst>
                                  <p:iterate type="lt">
                                    <p:tmPct val="10000"/>
                                  </p:iterate>
                                  <p:childTnLst>
                                    <p:set>
                                      <p:cBhvr>
                                        <p:cTn id="35" dur="1" fill="hold">
                                          <p:stCondLst>
                                            <p:cond delay="0"/>
                                          </p:stCondLst>
                                        </p:cTn>
                                        <p:tgtEl>
                                          <p:spTgt spid="7"/>
                                        </p:tgtEl>
                                        <p:attrNameLst>
                                          <p:attrName>style.visibility</p:attrName>
                                        </p:attrNameLst>
                                      </p:cBhvr>
                                      <p:to>
                                        <p:strVal val="visible"/>
                                      </p:to>
                                    </p:set>
                                    <p:anim calcmode="lin" valueType="num">
                                      <p:cBhvr>
                                        <p:cTn id="36" dur="125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37" dur="1250" fill="hold"/>
                                        <p:tgtEl>
                                          <p:spTgt spid="7"/>
                                        </p:tgtEl>
                                        <p:attrNameLst>
                                          <p:attrName>ppt_y</p:attrName>
                                        </p:attrNameLst>
                                      </p:cBhvr>
                                      <p:tavLst>
                                        <p:tav tm="0">
                                          <p:val>
                                            <p:strVal val="#ppt_y"/>
                                          </p:val>
                                        </p:tav>
                                        <p:tav tm="100000">
                                          <p:val>
                                            <p:strVal val="#ppt_y"/>
                                          </p:val>
                                        </p:tav>
                                      </p:tavLst>
                                    </p:anim>
                                    <p:anim calcmode="lin" valueType="num">
                                      <p:cBhvr>
                                        <p:cTn id="38" dur="125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39" dur="125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40" dur="1250" tmFilter="0,0; .5, 1; 1, 1"/>
                                        <p:tgtEl>
                                          <p:spTgt spid="7"/>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grpId="0" nodeType="clickEffect">
                                  <p:stCondLst>
                                    <p:cond delay="0"/>
                                  </p:stCondLst>
                                  <p:childTnLst>
                                    <p:set>
                                      <p:cBhvr>
                                        <p:cTn id="44" dur="1" fill="hold">
                                          <p:stCondLst>
                                            <p:cond delay="0"/>
                                          </p:stCondLst>
                                        </p:cTn>
                                        <p:tgtEl>
                                          <p:spTgt spid="3"/>
                                        </p:tgtEl>
                                        <p:attrNameLst>
                                          <p:attrName>style.visibility</p:attrName>
                                        </p:attrNameLst>
                                      </p:cBhvr>
                                      <p:to>
                                        <p:strVal val="visible"/>
                                      </p:to>
                                    </p:set>
                                    <p:animEffect transition="in" filter="wipe(left)">
                                      <p:cBhvr>
                                        <p:cTn id="4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numSld="30">
                <p:cTn id="46" repeatCount="indefinite" fill="hold" display="0">
                  <p:stCondLst>
                    <p:cond delay="indefinite"/>
                  </p:stCondLst>
                  <p:endCondLst>
                    <p:cond evt="onPrev" delay="0">
                      <p:tgtEl>
                        <p:sldTgt/>
                      </p:tgtEl>
                    </p:cond>
                    <p:cond evt="onStopAudio" delay="0">
                      <p:tgtEl>
                        <p:sldTgt/>
                      </p:tgtEl>
                    </p:cond>
                  </p:endCondLst>
                </p:cTn>
                <p:tgtEl>
                  <p:spTgt spid="19"/>
                </p:tgtEl>
              </p:cMediaNode>
            </p:audio>
            <p:seq concurrent="1" nextAc="seek">
              <p:cTn id="47" restart="whenNotActive" fill="hold" evtFilter="cancelBubble" nodeType="interactiveSeq">
                <p:stCondLst>
                  <p:cond evt="onClick" delay="0">
                    <p:tgtEl>
                      <p:spTgt spid="2"/>
                    </p:tgtEl>
                  </p:cond>
                </p:stCondLst>
                <p:endSync evt="end" delay="0">
                  <p:rtn val="all"/>
                </p:endSync>
                <p:childTnLst>
                  <p:par>
                    <p:cTn id="48" fill="hold">
                      <p:stCondLst>
                        <p:cond delay="0"/>
                      </p:stCondLst>
                      <p:childTnLst>
                        <p:par>
                          <p:cTn id="49" fill="hold">
                            <p:stCondLst>
                              <p:cond delay="0"/>
                            </p:stCondLst>
                            <p:childTnLst>
                              <p:par>
                                <p:cTn id="50" presetID="1" presetClass="mediacall" presetSubtype="0" fill="hold" nodeType="clickEffect">
                                  <p:stCondLst>
                                    <p:cond delay="0"/>
                                  </p:stCondLst>
                                  <p:childTnLst>
                                    <p:cmd type="call" cmd="playFrom(0.0)">
                                      <p:cBhvr>
                                        <p:cTn id="51" dur="101325" fill="hold"/>
                                        <p:tgtEl>
                                          <p:spTgt spid="2"/>
                                        </p:tgtEl>
                                      </p:cBhvr>
                                    </p:cmd>
                                  </p:childTnLst>
                                </p:cTn>
                              </p:par>
                            </p:childTnLst>
                          </p:cTn>
                        </p:par>
                      </p:childTnLst>
                    </p:cTn>
                  </p:par>
                </p:childTnLst>
              </p:cTn>
              <p:nextCondLst>
                <p:cond evt="onClick" delay="0">
                  <p:tgtEl>
                    <p:spTgt spid="2"/>
                  </p:tgtEl>
                </p:cond>
              </p:nextCondLst>
            </p:seq>
            <p:audio>
              <p:cMediaNode vol="80000">
                <p:cTn id="52" fill="hold" display="0">
                  <p:stCondLst>
                    <p:cond delay="indefinite"/>
                  </p:stCondLst>
                  <p:endCondLst>
                    <p:cond evt="onStopAudio" delay="0">
                      <p:tgtEl>
                        <p:sldTgt/>
                      </p:tgtEl>
                    </p:cond>
                  </p:endCondLst>
                </p:cTn>
                <p:tgtEl>
                  <p:spTgt spid="2"/>
                </p:tgtEl>
              </p:cMediaNode>
            </p:audio>
          </p:childTnLst>
        </p:cTn>
      </p:par>
    </p:tnLst>
    <p:bldLst>
      <p:bldP spid="7" grpId="0"/>
      <p:bldP spid="6" grpId="0"/>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9" name="淘宝店chenying0907 948"/>
          <p:cNvPicPr>
            <a:picLocks noChangeAspect="1"/>
          </p:cNvPicPr>
          <p:nvPr/>
        </p:nvPicPr>
        <p:blipFill>
          <a:blip r:embed="rId1">
            <a:grayscl/>
          </a:blip>
          <a:stretch>
            <a:fillRect/>
          </a:stretch>
        </p:blipFill>
        <p:spPr>
          <a:xfrm rot="5400000">
            <a:off x="770000" y="-1175765"/>
            <a:ext cx="4415390" cy="6051910"/>
          </a:xfrm>
          <a:prstGeom prst="rect">
            <a:avLst/>
          </a:prstGeom>
        </p:spPr>
      </p:pic>
      <p:sp>
        <p:nvSpPr>
          <p:cNvPr id="7" name="TextBox 24"/>
          <p:cNvSpPr txBox="1"/>
          <p:nvPr/>
        </p:nvSpPr>
        <p:spPr>
          <a:xfrm>
            <a:off x="8891270" y="403225"/>
            <a:ext cx="1604645" cy="645160"/>
          </a:xfrm>
          <a:prstGeom prst="rect">
            <a:avLst/>
          </a:prstGeom>
          <a:noFill/>
        </p:spPr>
        <p:txBody>
          <a:bodyPr wrap="square" rtlCol="0">
            <a:spAutoFit/>
          </a:bodyPr>
          <a:p>
            <a:pPr algn="l"/>
            <a:r>
              <a:rPr lang="zh-CN" altLang="en-US" sz="3600" b="1" dirty="0">
                <a:solidFill>
                  <a:schemeClr val="tx1">
                    <a:lumMod val="65000"/>
                    <a:lumOff val="35000"/>
                  </a:schemeClr>
                </a:solidFill>
                <a:latin typeface="华文行楷" panose="02010800040101010101" charset="-122"/>
                <a:ea typeface="华文行楷" panose="02010800040101010101" charset="-122"/>
                <a:sym typeface="Arial" panose="020B0604020202020204" charset="-76"/>
              </a:rPr>
              <a:t>解读</a:t>
            </a:r>
            <a:endParaRPr lang="zh-CN" altLang="en-US" sz="3600" dirty="0">
              <a:solidFill>
                <a:schemeClr val="tx1">
                  <a:lumMod val="65000"/>
                  <a:lumOff val="35000"/>
                </a:schemeClr>
              </a:solidFill>
              <a:latin typeface="方正行楷简体" panose="02010601030101010101" charset="-122"/>
              <a:ea typeface="方正行楷简体" panose="02010601030101010101" charset="-122"/>
              <a:sym typeface="Arial" panose="020B0604020202020204" charset="-76"/>
            </a:endParaRPr>
          </a:p>
        </p:txBody>
      </p:sp>
      <p:pic>
        <p:nvPicPr>
          <p:cNvPr id="31" name="Picture 272" descr="2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 r="-4292" b="14367"/>
          <a:stretch>
            <a:fillRect/>
          </a:stretch>
        </p:blipFill>
        <p:spPr bwMode="auto">
          <a:xfrm>
            <a:off x="9842500" y="88265"/>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12291" name="文本占位符 12290"/>
          <p:cNvSpPr/>
          <p:nvPr>
            <p:ph idx="1"/>
          </p:nvPr>
        </p:nvSpPr>
        <p:spPr>
          <a:xfrm>
            <a:off x="1360805" y="1783715"/>
            <a:ext cx="9218295" cy="1722755"/>
          </a:xfrm>
          <a:ln>
            <a:noFill/>
            <a:miter/>
          </a:ln>
        </p:spPr>
        <p:txBody>
          <a:bodyPr anchor="t">
            <a:noAutofit/>
          </a:bodyPr>
          <a:p>
            <a:pPr marL="0" indent="0" defTabSz="514350" fontAlgn="base">
              <a:lnSpc>
                <a:spcPct val="180000"/>
              </a:lnSpc>
              <a:buSzPct val="50000"/>
              <a:buNone/>
            </a:pPr>
            <a:r>
              <a:rPr lang="en-US" altLang="zh-CN" sz="3100" b="1" kern="1200" baseline="0" dirty="0" smtClean="0">
                <a:solidFill>
                  <a:srgbClr val="976A4F"/>
                </a:solidFill>
                <a:latin typeface="方正古隶简体" panose="03000509000000000000" pitchFamily="65" charset="-122"/>
                <a:ea typeface="方正古隶简体" panose="03000509000000000000" pitchFamily="65" charset="-122"/>
                <a:cs typeface="+mn-cs"/>
              </a:rPr>
              <a:t>       </a:t>
            </a:r>
            <a:r>
              <a:rPr lang="zh-CN" altLang="en-US" sz="4400" b="1" kern="1200" baseline="0" dirty="0" smtClean="0">
                <a:solidFill>
                  <a:schemeClr val="bg2">
                    <a:lumMod val="50000"/>
                  </a:schemeClr>
                </a:solidFill>
                <a:latin typeface="方正古隶简体" panose="03000509000000000000" pitchFamily="65" charset="-122"/>
                <a:ea typeface="方正古隶简体" panose="03000509000000000000" pitchFamily="65" charset="-122"/>
                <a:cs typeface="+mn-cs"/>
              </a:rPr>
              <a:t>水</a:t>
            </a:r>
            <a:r>
              <a:rPr lang="zh-CN" altLang="en-US" sz="3100" b="1" kern="1200" baseline="0" dirty="0" smtClean="0">
                <a:solidFill>
                  <a:schemeClr val="bg2">
                    <a:lumMod val="50000"/>
                  </a:schemeClr>
                </a:solidFill>
                <a:latin typeface="方正古隶简体" panose="03000509000000000000" pitchFamily="65" charset="-122"/>
                <a:ea typeface="方正古隶简体" panose="03000509000000000000" pitchFamily="65" charset="-122"/>
                <a:cs typeface="+mn-cs"/>
              </a:rPr>
              <a:t>，</a:t>
            </a:r>
            <a:r>
              <a:rPr lang="zh-CN" altLang="en-US" kern="1200" baseline="0" dirty="0" smtClean="0">
                <a:solidFill>
                  <a:srgbClr val="C00000"/>
                </a:solidFill>
                <a:latin typeface="方正古隶简体" panose="03000509000000000000" pitchFamily="65" charset="-122"/>
                <a:ea typeface="方正古隶简体" panose="03000509000000000000" pitchFamily="65" charset="-122"/>
                <a:cs typeface="+mn-cs"/>
              </a:rPr>
              <a:t>下落成瀑，腾飞入云，滴水穿石，真水无香，水有一种精神，悲悯填谷，昂扬入云，它至盈可飘逸，至刚成冰雪，清澈自然，滋润万物，滴水藏海。</a:t>
            </a:r>
            <a:endParaRPr lang="zh-CN" altLang="en-US" kern="1200" baseline="0" dirty="0" smtClean="0">
              <a:solidFill>
                <a:srgbClr val="C00000"/>
              </a:solidFill>
              <a:latin typeface="方正古隶简体" panose="03000509000000000000" pitchFamily="65" charset="-122"/>
              <a:ea typeface="方正古隶简体" panose="03000509000000000000" pitchFamily="65" charset="-122"/>
              <a:cs typeface="+mn-cs"/>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1" t="52859" r="80712"/>
          <a:stretch>
            <a:fillRect/>
          </a:stretch>
        </p:blipFill>
        <p:spPr>
          <a:xfrm>
            <a:off x="0" y="3604864"/>
            <a:ext cx="2351584" cy="3253136"/>
          </a:xfrm>
          <a:prstGeom prst="rect">
            <a:avLst/>
          </a:prstGeom>
        </p:spPr>
      </p:pic>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l="69637" r="439"/>
          <a:stretch>
            <a:fillRect/>
          </a:stretch>
        </p:blipFill>
        <p:spPr>
          <a:xfrm>
            <a:off x="8543595" y="-42893"/>
            <a:ext cx="3648405" cy="6900893"/>
          </a:xfrm>
          <a:prstGeom prst="rect">
            <a:avLst/>
          </a:prstGeom>
        </p:spPr>
      </p:pic>
      <p:sp>
        <p:nvSpPr>
          <p:cNvPr id="7" name="TextBox 24"/>
          <p:cNvSpPr txBox="1"/>
          <p:nvPr/>
        </p:nvSpPr>
        <p:spPr>
          <a:xfrm>
            <a:off x="795020" y="403225"/>
            <a:ext cx="1604645" cy="645160"/>
          </a:xfrm>
          <a:prstGeom prst="rect">
            <a:avLst/>
          </a:prstGeom>
          <a:noFill/>
        </p:spPr>
        <p:txBody>
          <a:bodyPr wrap="square" rtlCol="0">
            <a:spAutoFit/>
          </a:bodyPr>
          <a:p>
            <a:pPr algn="l"/>
            <a:r>
              <a:rPr lang="zh-CN" altLang="en-US" sz="3600" b="1" dirty="0">
                <a:solidFill>
                  <a:schemeClr val="tx1">
                    <a:lumMod val="65000"/>
                    <a:lumOff val="35000"/>
                  </a:schemeClr>
                </a:solidFill>
                <a:latin typeface="华文行楷" panose="02010800040101010101" charset="-122"/>
                <a:ea typeface="华文行楷" panose="02010800040101010101" charset="-122"/>
                <a:sym typeface="Arial" panose="020B0604020202020204" charset="-76"/>
              </a:rPr>
              <a:t>水德</a:t>
            </a:r>
            <a:endParaRPr lang="zh-CN" altLang="en-US" sz="3600" dirty="0">
              <a:solidFill>
                <a:schemeClr val="tx1">
                  <a:lumMod val="65000"/>
                  <a:lumOff val="35000"/>
                </a:schemeClr>
              </a:solidFill>
              <a:latin typeface="方正行楷简体" panose="02010601030101010101" charset="-122"/>
              <a:ea typeface="方正行楷简体" panose="02010601030101010101" charset="-122"/>
              <a:sym typeface="Arial" panose="020B0604020202020204" charset="-76"/>
            </a:endParaRPr>
          </a:p>
        </p:txBody>
      </p:sp>
      <p:pic>
        <p:nvPicPr>
          <p:cNvPr id="31" name="Picture 272" descr="2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 r="-4292" b="14367"/>
          <a:stretch>
            <a:fillRect/>
          </a:stretch>
        </p:blipFill>
        <p:spPr bwMode="auto">
          <a:xfrm>
            <a:off x="1845310" y="-43180"/>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16386" name="文本占位符 11266"/>
          <p:cNvSpPr/>
          <p:nvPr/>
        </p:nvSpPr>
        <p:spPr>
          <a:xfrm>
            <a:off x="2982595" y="1670050"/>
            <a:ext cx="6014720" cy="2484120"/>
          </a:xfrm>
          <a:prstGeom prst="rect">
            <a:avLst/>
          </a:prstGeom>
          <a:noFill/>
          <a:ln>
            <a:noFill/>
          </a:ln>
        </p:spPr>
        <p:txBody>
          <a:bodyPr vert="horz" lIns="91440" tIns="45720" rIns="91440" bIns="45720" rtlCol="0" anchor="t">
            <a:normAutofit lnSpcReduction="10000"/>
          </a:bodyPr>
          <a:lstStyle>
            <a:lvl1pPr marL="271780" indent="-271145" algn="just" defTabSz="514350" rtl="0" eaLnBrk="1" latinLnBrk="0" hangingPunct="1">
              <a:lnSpc>
                <a:spcPct val="110000"/>
              </a:lnSpc>
              <a:spcBef>
                <a:spcPts val="900"/>
              </a:spcBef>
              <a:spcAft>
                <a:spcPts val="0"/>
              </a:spcAft>
              <a:buClr>
                <a:schemeClr val="accent1"/>
              </a:buClr>
              <a:buSzPct val="50000"/>
              <a:buFont typeface="Wingdings 2" panose="05020102010507070707" pitchFamily="2" charset="2"/>
              <a:buChar char=""/>
              <a:defRPr lang="zh-CN" altLang="en-US" sz="1800" kern="1200" baseline="0" dirty="0" smtClean="0">
                <a:solidFill>
                  <a:schemeClr val="bg2"/>
                </a:solidFill>
                <a:latin typeface="+mn-lt"/>
                <a:ea typeface="+mn-ea"/>
                <a:cs typeface="+mn-cs"/>
              </a:defRPr>
            </a:lvl1pPr>
            <a:lvl2pPr marL="0" indent="0" algn="just" defTabSz="514350" rtl="0" eaLnBrk="1" latinLnBrk="0" hangingPunct="1">
              <a:lnSpc>
                <a:spcPct val="120000"/>
              </a:lnSpc>
              <a:spcBef>
                <a:spcPts val="0"/>
              </a:spcBef>
              <a:spcAft>
                <a:spcPts val="1200"/>
              </a:spcAft>
              <a:buClr>
                <a:schemeClr val="accent2">
                  <a:lumMod val="60000"/>
                  <a:lumOff val="40000"/>
                </a:schemeClr>
              </a:buClr>
              <a:buFont typeface="幼圆" panose="02010509060101010101" pitchFamily="1" charset="-122"/>
              <a:buNone/>
              <a:defRPr sz="1500" kern="1200" baseline="0">
                <a:solidFill>
                  <a:schemeClr val="tx1"/>
                </a:solidFill>
                <a:latin typeface="+mn-lt"/>
                <a:ea typeface="+mn-ea"/>
                <a:cs typeface="+mn-cs"/>
              </a:defRPr>
            </a:lvl2pPr>
            <a:lvl3pPr marL="643255" indent="-128270" algn="l" defTabSz="514350" rtl="0" eaLnBrk="1" latinLnBrk="0" hangingPunct="1">
              <a:lnSpc>
                <a:spcPct val="90000"/>
              </a:lnSpc>
              <a:spcBef>
                <a:spcPts val="280"/>
              </a:spcBef>
              <a:buFont typeface="Arial" panose="020B0604020202020204" pitchFamily="34" charset="0"/>
              <a:buChar char="•"/>
              <a:defRPr sz="1500" kern="1200">
                <a:solidFill>
                  <a:srgbClr val="000000"/>
                </a:solidFill>
                <a:latin typeface="+mn-lt"/>
                <a:ea typeface="+mn-ea"/>
                <a:cs typeface="+mn-cs"/>
              </a:defRPr>
            </a:lvl3pPr>
            <a:lvl4pPr marL="900430" indent="-128270" algn="l" defTabSz="514350" rtl="0" eaLnBrk="1" latinLnBrk="0" hangingPunct="1">
              <a:lnSpc>
                <a:spcPct val="90000"/>
              </a:lnSpc>
              <a:spcBef>
                <a:spcPts val="280"/>
              </a:spcBef>
              <a:buFont typeface="Arial" panose="020B0604020202020204" pitchFamily="34" charset="0"/>
              <a:buChar char="•"/>
              <a:defRPr sz="1350" kern="1200">
                <a:solidFill>
                  <a:srgbClr val="000000"/>
                </a:solidFill>
                <a:latin typeface="+mn-lt"/>
                <a:ea typeface="+mn-ea"/>
                <a:cs typeface="+mn-cs"/>
              </a:defRPr>
            </a:lvl4pPr>
            <a:lvl5pPr marL="1157605" indent="-128270" algn="l" defTabSz="514350" rtl="0" eaLnBrk="1" latinLnBrk="0" hangingPunct="1">
              <a:lnSpc>
                <a:spcPct val="90000"/>
              </a:lnSpc>
              <a:spcBef>
                <a:spcPts val="280"/>
              </a:spcBef>
              <a:buFont typeface="Arial" panose="020B0604020202020204" pitchFamily="34" charset="0"/>
              <a:buChar char="•"/>
              <a:defRPr sz="1350" kern="1200">
                <a:solidFill>
                  <a:srgbClr val="000000"/>
                </a:solidFill>
                <a:latin typeface="+mn-lt"/>
                <a:ea typeface="+mn-ea"/>
                <a:cs typeface="+mn-cs"/>
              </a:defRPr>
            </a:lvl5pPr>
            <a:lvl6pPr marL="1414780" indent="-128270" algn="l" defTabSz="514350" rtl="0" eaLnBrk="1" latinLnBrk="0" hangingPunct="1">
              <a:lnSpc>
                <a:spcPct val="90000"/>
              </a:lnSpc>
              <a:spcBef>
                <a:spcPts val="280"/>
              </a:spcBef>
              <a:buFont typeface="Arial" panose="020B0604020202020204" pitchFamily="34" charset="0"/>
              <a:buChar char="•"/>
              <a:defRPr sz="1350" kern="1200">
                <a:solidFill>
                  <a:srgbClr val="000000"/>
                </a:solidFill>
                <a:latin typeface="+mn-lt"/>
                <a:ea typeface="+mn-ea"/>
                <a:cs typeface="+mn-cs"/>
              </a:defRPr>
            </a:lvl6pPr>
            <a:lvl7pPr marL="167195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7pPr>
            <a:lvl8pPr marL="192913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8pPr>
            <a:lvl9pPr marL="218630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9pPr>
          </a:lstStyle>
          <a:p>
            <a:pPr marL="0" indent="0" defTabSz="514350" fontAlgn="auto">
              <a:buSzPct val="50000"/>
              <a:buFont typeface="Wingdings 2" panose="05020102010507070707" pitchFamily="2" charset="2"/>
              <a:buNone/>
            </a:pPr>
            <a:r>
              <a:rPr lang="zh-CN" altLang="en-US" sz="2000" b="1" strike="noStrike" kern="1200" baseline="0" noProof="1" dirty="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rPr>
              <a:t>上善若水，水善利万物而不争。（8章）</a:t>
            </a:r>
            <a:endParaRPr lang="zh-CN" altLang="en-US" sz="2000" b="1" strike="noStrike" kern="1200" baseline="0" noProof="1" dirty="0" smtClean="0">
              <a:solidFill>
                <a:schemeClr val="tx1"/>
              </a:solidFill>
              <a:effectLst>
                <a:outerShdw blurRad="38100" dist="38100" dir="2700000">
                  <a:srgbClr val="000000"/>
                </a:outerShdw>
              </a:effectLst>
              <a:latin typeface="方正古隶简体" panose="03000509000000000000" pitchFamily="65" charset="-122"/>
              <a:ea typeface="方正古隶简体" panose="03000509000000000000" pitchFamily="65" charset="-122"/>
              <a:cs typeface="+mn-cs"/>
              <a:sym typeface="Arial" panose="020B0604020202020204" charset="-76"/>
            </a:endParaRPr>
          </a:p>
          <a:p>
            <a:pPr indent="-271780" defTabSz="514350" fontAlgn="auto">
              <a:buSzPct val="50000"/>
              <a:buFont typeface="Wingdings 2" panose="05020102010507070707" pitchFamily="2" charset="2"/>
            </a:pPr>
            <a:endParaRPr lang="zh-CN" altLang="en-US" sz="2000" b="1" strike="noStrike" kern="1200" baseline="0" noProof="1" dirty="0" smtClean="0">
              <a:solidFill>
                <a:schemeClr val="accent2"/>
              </a:solidFill>
              <a:latin typeface="+mn-lt"/>
              <a:ea typeface="+mn-ea"/>
              <a:cs typeface="+mn-cs"/>
              <a:sym typeface="Arial" panose="020B0604020202020204" charset="-76"/>
            </a:endParaRPr>
          </a:p>
          <a:p>
            <a:pPr marL="0" indent="0" defTabSz="514350" fontAlgn="auto">
              <a:buSzPct val="50000"/>
              <a:buFont typeface="Wingdings 2" panose="05020102010507070707" pitchFamily="2" charset="2"/>
              <a:buNone/>
            </a:pPr>
            <a:r>
              <a:rPr lang="zh-CN" altLang="en-US" sz="2000" b="1" strike="noStrike" kern="1200" baseline="0" noProof="1" dirty="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rPr>
              <a:t>天下莫弱于水，而攻坚强者莫之能胜。（78章）</a:t>
            </a:r>
            <a:endParaRPr lang="zh-CN" altLang="en-US" sz="2000" b="1" strike="noStrike" kern="1200" baseline="0" noProof="1" dirty="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endParaRPr>
          </a:p>
          <a:p>
            <a:pPr indent="-271780" defTabSz="514350" fontAlgn="auto">
              <a:buSzPct val="50000"/>
              <a:buFont typeface="Wingdings 2" panose="05020102010507070707" pitchFamily="2" charset="2"/>
            </a:pPr>
            <a:endParaRPr lang="zh-CN" altLang="en-US" sz="2000" b="1" strike="noStrike" kern="1200" baseline="0" noProof="1" dirty="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endParaRPr>
          </a:p>
          <a:p>
            <a:pPr marL="0" indent="0" defTabSz="514350" fontAlgn="auto">
              <a:buSzPct val="50000"/>
              <a:buFont typeface="Wingdings 2" panose="05020102010507070707" pitchFamily="2" charset="2"/>
              <a:buNone/>
            </a:pPr>
            <a:r>
              <a:rPr lang="zh-CN" altLang="en-US" sz="2000" b="1" strike="noStrike" kern="1200" baseline="0" noProof="1" dirty="0">
                <a:solidFill>
                  <a:srgbClr val="C00000"/>
                </a:solidFill>
                <a:latin typeface="方正古隶简体" panose="03000509000000000000" pitchFamily="65" charset="-122"/>
                <a:ea typeface="方正古隶简体" panose="03000509000000000000" pitchFamily="65" charset="-122"/>
                <a:cs typeface="+mn-cs"/>
                <a:sym typeface="Arial" panose="020B0604020202020204" charset="-76"/>
              </a:rPr>
              <a:t>江海之所以能为百谷王者，以其善下之。（66章）</a:t>
            </a:r>
            <a:endParaRPr lang="zh-CN" altLang="en-US" sz="2000" b="1" strike="noStrike" kern="1200" baseline="0" noProof="1" dirty="0" smtClean="0">
              <a:solidFill>
                <a:srgbClr val="C00000"/>
              </a:solidFill>
              <a:uFillTx/>
              <a:latin typeface="方正古隶简体" panose="03000509000000000000" pitchFamily="65" charset="-122"/>
              <a:ea typeface="方正古隶简体" panose="03000509000000000000" pitchFamily="65" charset="-122"/>
              <a:cs typeface="+mn-cs"/>
              <a:sym typeface="Arial" panose="020B0604020202020204" charset="-76"/>
            </a:endParaRPr>
          </a:p>
          <a:p>
            <a:pPr indent="-271780" defTabSz="514350" fontAlgn="auto">
              <a:buSzPct val="50000"/>
              <a:buFont typeface="Wingdings 2" panose="05020102010507070707" pitchFamily="2" charset="2"/>
            </a:pPr>
            <a:endParaRPr lang="zh-CN" altLang="en-US" sz="2800" b="1" strike="noStrike" kern="1200" baseline="0" noProof="1" dirty="0" smtClean="0">
              <a:solidFill>
                <a:schemeClr val="accent2">
                  <a:lumMod val="75000"/>
                </a:schemeClr>
              </a:solidFill>
              <a:uFillTx/>
              <a:latin typeface="楷体" panose="02010609060101010101" charset="-122"/>
              <a:ea typeface="楷体" panose="02010609060101010101" charset="-122"/>
              <a:cs typeface="+mn-cs"/>
              <a:sym typeface="Arial" panose="020B0604020202020204" charset="-76"/>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6000">
        <p15:prstTrans prst="pageCurlSingle"/>
      </p:transition>
    </mc:Choice>
    <mc:Fallback>
      <p:transition spd="slow" advClick="0" advTm="6000">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alphaModFix amt="26000"/>
            <a:extLst>
              <a:ext uri="{BEBA8EAE-BF5A-486C-A8C5-ECC9F3942E4B}">
                <a14:imgProps xmlns:a14="http://schemas.microsoft.com/office/drawing/2010/main">
                  <a14:imgLayer r:embed="rId2">
                    <a14:imgEffect>
                      <a14:artisticTexturizer/>
                    </a14:imgEffect>
                    <a14:imgEffect>
                      <a14:brightnessContrast bright="18000"/>
                    </a14:imgEffect>
                    <a14:imgEffect>
                      <a14:colorTemperature colorTemp="5894"/>
                    </a14:imgEffect>
                    <a14:imgEffect>
                      <a14:saturation sat="61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pic>
        <p:nvPicPr>
          <p:cNvPr id="741" name="淘宝店chenying0907 740"/>
          <p:cNvPicPr>
            <a:picLocks noChangeAspect="1"/>
          </p:cNvPicPr>
          <p:nvPr/>
        </p:nvPicPr>
        <p:blipFill>
          <a:blip r:embed="rId3"/>
          <a:stretch>
            <a:fillRect/>
          </a:stretch>
        </p:blipFill>
        <p:spPr>
          <a:xfrm rot="16200000" flipV="1">
            <a:off x="442625" y="3408562"/>
            <a:ext cx="3006812" cy="3892062"/>
          </a:xfrm>
          <a:prstGeom prst="rect">
            <a:avLst/>
          </a:prstGeom>
        </p:spPr>
      </p:pic>
      <p:sp>
        <p:nvSpPr>
          <p:cNvPr id="7171" name="文本占位符 7170"/>
          <p:cNvSpPr/>
          <p:nvPr>
            <p:ph idx="1"/>
          </p:nvPr>
        </p:nvSpPr>
        <p:spPr>
          <a:xfrm>
            <a:off x="4165600" y="603250"/>
            <a:ext cx="8013065" cy="5437505"/>
          </a:xfrm>
        </p:spPr>
        <p:txBody>
          <a:bodyPr>
            <a:normAutofit/>
          </a:bodyPr>
          <a:p>
            <a:pPr fontAlgn="auto">
              <a:lnSpc>
                <a:spcPct val="110000"/>
              </a:lnSpc>
            </a:pPr>
            <a:r>
              <a:rPr sz="2400" b="1" strike="noStrike" noProof="1">
                <a:uFillTx/>
                <a:latin typeface="方正古隶简体" panose="03000509000000000000" pitchFamily="65" charset="-122"/>
                <a:ea typeface="方正古隶简体" panose="03000509000000000000" pitchFamily="65" charset="-122"/>
                <a:sym typeface="Arial" panose="020B0604020202020204" pitchFamily="34" charset="0"/>
              </a:rPr>
              <a:t>是以太山不让土壤，故能成其大；</a:t>
            </a:r>
            <a:endParaRPr sz="2400" b="1" strike="noStrike" noProof="1">
              <a:uFillTx/>
              <a:latin typeface="方正古隶简体" panose="03000509000000000000" pitchFamily="65" charset="-122"/>
              <a:ea typeface="方正古隶简体" panose="03000509000000000000" pitchFamily="65" charset="-122"/>
              <a:sym typeface="Arial" panose="020B0604020202020204" pitchFamily="34" charset="0"/>
            </a:endParaRPr>
          </a:p>
          <a:p>
            <a:pPr fontAlgn="auto">
              <a:lnSpc>
                <a:spcPct val="110000"/>
              </a:lnSpc>
            </a:pPr>
            <a:r>
              <a:rPr sz="2400" b="1" strike="noStrike" noProof="1">
                <a:uFillTx/>
                <a:latin typeface="方正古隶简体" panose="03000509000000000000" pitchFamily="65" charset="-122"/>
                <a:ea typeface="方正古隶简体" panose="03000509000000000000" pitchFamily="65" charset="-122"/>
                <a:sym typeface="Arial" panose="020B0604020202020204" pitchFamily="34" charset="0"/>
              </a:rPr>
              <a:t>河海不择细流，故能就其深；</a:t>
            </a:r>
            <a:endParaRPr sz="2400" b="1" strike="noStrike" noProof="1">
              <a:uFillTx/>
              <a:latin typeface="方正古隶简体" panose="03000509000000000000" pitchFamily="65" charset="-122"/>
              <a:ea typeface="方正古隶简体" panose="03000509000000000000" pitchFamily="65" charset="-122"/>
              <a:sym typeface="Arial" panose="020B0604020202020204" pitchFamily="34" charset="0"/>
            </a:endParaRPr>
          </a:p>
          <a:p>
            <a:pPr fontAlgn="auto">
              <a:lnSpc>
                <a:spcPct val="110000"/>
              </a:lnSpc>
            </a:pPr>
            <a:r>
              <a:rPr sz="2400" b="1" strike="noStrike" noProof="1">
                <a:uFillTx/>
                <a:latin typeface="方正古隶简体" panose="03000509000000000000" pitchFamily="65" charset="-122"/>
                <a:ea typeface="方正古隶简体" panose="03000509000000000000" pitchFamily="65" charset="-122"/>
                <a:sym typeface="Arial" panose="020B0604020202020204" pitchFamily="34" charset="0"/>
              </a:rPr>
              <a:t>王者不却众庶，故能明其德。</a:t>
            </a:r>
            <a:endParaRPr sz="2400" b="1" strike="noStrike" noProof="1">
              <a:uFillTx/>
              <a:latin typeface="方正古隶简体" panose="03000509000000000000" pitchFamily="65" charset="-122"/>
              <a:ea typeface="方正古隶简体" panose="03000509000000000000" pitchFamily="65" charset="-122"/>
              <a:sym typeface="Arial" panose="020B0604020202020204" pitchFamily="34" charset="0"/>
            </a:endParaRPr>
          </a:p>
          <a:p>
            <a:pPr marL="0" indent="0" fontAlgn="auto">
              <a:lnSpc>
                <a:spcPct val="110000"/>
              </a:lnSpc>
              <a:buNone/>
            </a:pPr>
            <a:r>
              <a:rPr sz="2400" b="1" strike="noStrike" noProof="1">
                <a:uFillTx/>
                <a:latin typeface="方正古隶简体" panose="03000509000000000000" pitchFamily="65" charset="-122"/>
                <a:ea typeface="方正古隶简体" panose="03000509000000000000" pitchFamily="65" charset="-122"/>
                <a:sym typeface="Arial" panose="020B0604020202020204" pitchFamily="34" charset="0"/>
              </a:rPr>
              <a:t>                                           ——李斯《谏逐客书》</a:t>
            </a:r>
            <a:endParaRPr sz="2400" b="1" strike="noStrike" noProof="1">
              <a:uFillTx/>
              <a:latin typeface="方正古隶简体" panose="03000509000000000000" pitchFamily="65" charset="-122"/>
              <a:ea typeface="方正古隶简体" panose="03000509000000000000" pitchFamily="65" charset="-122"/>
              <a:sym typeface="Arial" panose="020B0604020202020204" pitchFamily="34" charset="0"/>
            </a:endParaRPr>
          </a:p>
          <a:p>
            <a:pPr marL="0" indent="0" fontAlgn="auto">
              <a:lnSpc>
                <a:spcPct val="110000"/>
              </a:lnSpc>
              <a:buNone/>
            </a:pPr>
            <a:endParaRPr sz="2400" b="1" strike="noStrike" noProof="1">
              <a:solidFill>
                <a:schemeClr val="accent2">
                  <a:lumMod val="75000"/>
                </a:schemeClr>
              </a:solidFill>
              <a:uFillTx/>
              <a:latin typeface="方正古隶简体" panose="03000509000000000000" pitchFamily="65" charset="-122"/>
              <a:ea typeface="方正古隶简体" panose="03000509000000000000" pitchFamily="65" charset="-122"/>
              <a:sym typeface="Arial" panose="020B0604020202020204" pitchFamily="34" charset="0"/>
            </a:endParaRPr>
          </a:p>
          <a:p>
            <a:pPr marL="0" indent="0" fontAlgn="auto">
              <a:lnSpc>
                <a:spcPct val="110000"/>
              </a:lnSpc>
              <a:buNone/>
            </a:pPr>
            <a:r>
              <a:rPr sz="2400" b="1" strike="noStrike" noProof="1">
                <a:solidFill>
                  <a:schemeClr val="accent2">
                    <a:lumMod val="75000"/>
                  </a:schemeClr>
                </a:solidFill>
                <a:uFillTx/>
                <a:latin typeface="方正古隶简体" panose="03000509000000000000" pitchFamily="65" charset="-122"/>
                <a:ea typeface="方正古隶简体" panose="03000509000000000000" pitchFamily="65" charset="-122"/>
                <a:sym typeface="Arial" panose="020B0604020202020204" pitchFamily="34" charset="0"/>
              </a:rPr>
              <a:t>   所以泰山不拒绝土壤，方能成为巍巍大山；</a:t>
            </a:r>
            <a:endParaRPr sz="2400" b="1" strike="noStrike" noProof="1">
              <a:solidFill>
                <a:schemeClr val="accent2">
                  <a:lumMod val="75000"/>
                </a:schemeClr>
              </a:solidFill>
              <a:uFillTx/>
              <a:latin typeface="方正古隶简体" panose="03000509000000000000" pitchFamily="65" charset="-122"/>
              <a:ea typeface="方正古隶简体" panose="03000509000000000000" pitchFamily="65" charset="-122"/>
              <a:sym typeface="Arial" panose="020B0604020202020204" pitchFamily="34" charset="0"/>
            </a:endParaRPr>
          </a:p>
          <a:p>
            <a:pPr marL="0" indent="0" fontAlgn="auto">
              <a:lnSpc>
                <a:spcPct val="110000"/>
              </a:lnSpc>
              <a:buNone/>
            </a:pPr>
            <a:r>
              <a:rPr sz="2400" b="1" strike="noStrike" noProof="1">
                <a:solidFill>
                  <a:schemeClr val="accent2">
                    <a:lumMod val="75000"/>
                  </a:schemeClr>
                </a:solidFill>
                <a:uFillTx/>
                <a:latin typeface="方正古隶简体" panose="03000509000000000000" pitchFamily="65" charset="-122"/>
                <a:ea typeface="方正古隶简体" panose="03000509000000000000" pitchFamily="65" charset="-122"/>
                <a:sym typeface="Arial" panose="020B0604020202020204" pitchFamily="34" charset="0"/>
              </a:rPr>
              <a:t>   河海不遗弃小溪流，方能成为深水；</a:t>
            </a:r>
            <a:endParaRPr sz="2400" b="1" strike="noStrike" noProof="1">
              <a:solidFill>
                <a:schemeClr val="accent2">
                  <a:lumMod val="75000"/>
                </a:schemeClr>
              </a:solidFill>
              <a:uFillTx/>
              <a:latin typeface="方正古隶简体" panose="03000509000000000000" pitchFamily="65" charset="-122"/>
              <a:ea typeface="方正古隶简体" panose="03000509000000000000" pitchFamily="65" charset="-122"/>
              <a:sym typeface="Arial" panose="020B0604020202020204" pitchFamily="34" charset="0"/>
            </a:endParaRPr>
          </a:p>
          <a:p>
            <a:pPr marL="0" indent="0" fontAlgn="auto">
              <a:lnSpc>
                <a:spcPct val="110000"/>
              </a:lnSpc>
              <a:buNone/>
            </a:pPr>
            <a:r>
              <a:rPr sz="2400" b="1" strike="noStrike" noProof="1">
                <a:solidFill>
                  <a:schemeClr val="accent2">
                    <a:lumMod val="75000"/>
                  </a:schemeClr>
                </a:solidFill>
                <a:uFillTx/>
                <a:latin typeface="方正古隶简体" panose="03000509000000000000" pitchFamily="65" charset="-122"/>
                <a:ea typeface="方正古隶简体" panose="03000509000000000000" pitchFamily="65" charset="-122"/>
                <a:sym typeface="Arial" panose="020B0604020202020204" pitchFamily="34" charset="0"/>
              </a:rPr>
              <a:t>   称王的人不抛弃大众，才能彰显他的美德。</a:t>
            </a:r>
            <a:endParaRPr sz="2400" b="1" strike="noStrike" noProof="1">
              <a:solidFill>
                <a:schemeClr val="accent2">
                  <a:lumMod val="75000"/>
                </a:schemeClr>
              </a:solidFill>
              <a:uFillTx/>
              <a:latin typeface="方正古隶简体" panose="03000509000000000000" pitchFamily="65" charset="-122"/>
              <a:ea typeface="方正古隶简体" panose="03000509000000000000" pitchFamily="65" charset="-122"/>
              <a:sym typeface="Arial" panose="020B0604020202020204" pitchFamily="34" charset="0"/>
            </a:endParaRPr>
          </a:p>
          <a:p>
            <a:pPr marL="0" indent="0" fontAlgn="auto">
              <a:lnSpc>
                <a:spcPct val="110000"/>
              </a:lnSpc>
              <a:buNone/>
            </a:pPr>
            <a:endParaRPr sz="2400" b="1" strike="noStrike" noProof="1">
              <a:solidFill>
                <a:schemeClr val="accent2">
                  <a:lumMod val="75000"/>
                </a:schemeClr>
              </a:solidFill>
              <a:uFillTx/>
              <a:latin typeface="方正古隶简体" panose="03000509000000000000" pitchFamily="65" charset="-122"/>
              <a:ea typeface="方正古隶简体" panose="03000509000000000000" pitchFamily="65" charset="-122"/>
              <a:sym typeface="Arial" panose="020B0604020202020204" pitchFamily="34" charset="0"/>
            </a:endParaRPr>
          </a:p>
          <a:p>
            <a:pPr marL="0" indent="0" fontAlgn="auto">
              <a:lnSpc>
                <a:spcPct val="110000"/>
              </a:lnSpc>
              <a:buNone/>
            </a:pPr>
            <a:r>
              <a:rPr lang="zh-CN" altLang="en-US" sz="2400" b="1" strike="noStrike" noProof="1" dirty="0" smtClean="0">
                <a:solidFill>
                  <a:srgbClr val="C00000"/>
                </a:solidFill>
                <a:latin typeface="方正古隶简体" panose="03000509000000000000" pitchFamily="65" charset="-122"/>
                <a:ea typeface="方正古隶简体" panose="03000509000000000000" pitchFamily="65" charset="-122"/>
                <a:sym typeface="Arial" panose="020B0604020202020204" pitchFamily="34" charset="0"/>
              </a:rPr>
              <a:t>  圣人无心，以百姓之心为心。（</a:t>
            </a:r>
            <a:r>
              <a:rPr lang="en-US" altLang="zh-CN" sz="2400" b="1" strike="noStrike" noProof="1" dirty="0" smtClean="0">
                <a:solidFill>
                  <a:srgbClr val="C00000"/>
                </a:solidFill>
                <a:latin typeface="方正古隶简体" panose="03000509000000000000" pitchFamily="65" charset="-122"/>
                <a:ea typeface="方正古隶简体" panose="03000509000000000000" pitchFamily="65" charset="-122"/>
                <a:sym typeface="Arial" panose="020B0604020202020204" pitchFamily="34" charset="0"/>
              </a:rPr>
              <a:t>49</a:t>
            </a:r>
            <a:r>
              <a:rPr lang="zh-CN" altLang="en-US" sz="2400" b="1" strike="noStrike" noProof="1" dirty="0" smtClean="0">
                <a:solidFill>
                  <a:srgbClr val="C00000"/>
                </a:solidFill>
                <a:latin typeface="方正古隶简体" panose="03000509000000000000" pitchFamily="65" charset="-122"/>
                <a:ea typeface="方正古隶简体" panose="03000509000000000000" pitchFamily="65" charset="-122"/>
                <a:sym typeface="Arial" panose="020B0604020202020204" pitchFamily="34" charset="0"/>
              </a:rPr>
              <a:t>章）</a:t>
            </a:r>
            <a:endParaRPr lang="zh-CN" altLang="en-US" sz="2400" b="1" strike="noStrike" noProof="1" dirty="0" smtClean="0">
              <a:solidFill>
                <a:srgbClr val="C00000"/>
              </a:solidFill>
              <a:latin typeface="方正古隶简体" panose="03000509000000000000" pitchFamily="65" charset="-122"/>
              <a:ea typeface="方正古隶简体" panose="03000509000000000000" pitchFamily="65" charset="-122"/>
              <a:sym typeface="Arial" panose="020B0604020202020204" pitchFamily="34" charset="0"/>
            </a:endParaRPr>
          </a:p>
          <a:p>
            <a:pPr fontAlgn="auto">
              <a:lnSpc>
                <a:spcPct val="110000"/>
              </a:lnSpc>
            </a:pPr>
            <a:endParaRPr sz="2400" b="1" strike="noStrike" noProof="1">
              <a:solidFill>
                <a:schemeClr val="accent2">
                  <a:lumMod val="75000"/>
                </a:schemeClr>
              </a:solidFill>
              <a:uFillTx/>
              <a:latin typeface="方正古隶简体" panose="03000509000000000000" pitchFamily="65" charset="-122"/>
              <a:ea typeface="方正古隶简体" panose="03000509000000000000" pitchFamily="65" charset="-122"/>
              <a:sym typeface="Arial" panose="020B0604020202020204" pitchFamily="34" charset="0"/>
            </a:endParaRPr>
          </a:p>
          <a:p>
            <a:pPr marL="0" indent="0" fontAlgn="auto">
              <a:lnSpc>
                <a:spcPct val="110000"/>
              </a:lnSpc>
              <a:buNone/>
            </a:pPr>
            <a:endParaRPr sz="2400" b="1" strike="noStrike" noProof="1">
              <a:solidFill>
                <a:schemeClr val="accent2">
                  <a:lumMod val="75000"/>
                </a:schemeClr>
              </a:solidFill>
              <a:uFillTx/>
              <a:latin typeface="方正古隶简体" panose="03000509000000000000" pitchFamily="65" charset="-122"/>
              <a:ea typeface="方正古隶简体" panose="03000509000000000000" pitchFamily="65" charset="-122"/>
              <a:sym typeface="Arial" panose="020B0604020202020204" pitchFamily="34" charset="0"/>
            </a:endParaRPr>
          </a:p>
          <a:p>
            <a:pPr fontAlgn="auto">
              <a:lnSpc>
                <a:spcPct val="80000"/>
              </a:lnSpc>
            </a:pPr>
            <a:endParaRPr lang="zh-CN" altLang="en-US" sz="24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4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4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descr="82c451b50ffe42c5b003aa9995bb228e"/>
          <p:cNvPicPr>
            <a:picLocks noChangeAspect="1"/>
          </p:cNvPicPr>
          <p:nvPr/>
        </p:nvPicPr>
        <p:blipFill>
          <a:blip r:embed="rId1"/>
          <a:srcRect/>
          <a:stretch>
            <a:fillRect/>
          </a:stretch>
        </p:blipFill>
        <p:spPr>
          <a:xfrm>
            <a:off x="1905" y="-13335"/>
            <a:ext cx="1543685" cy="2101850"/>
          </a:xfrm>
          <a:prstGeom prst="rect">
            <a:avLst/>
          </a:prstGeom>
        </p:spPr>
      </p:pic>
      <p:pic>
        <p:nvPicPr>
          <p:cNvPr id="19" name="图片 18" descr="19a2bb8396e7a6ab39a6845112851ede"/>
          <p:cNvPicPr>
            <a:picLocks noChangeAspect="1"/>
          </p:cNvPicPr>
          <p:nvPr/>
        </p:nvPicPr>
        <p:blipFill>
          <a:blip r:embed="rId2"/>
          <a:srcRect l="10868" t="-6892" r="-10868" b="6892"/>
          <a:stretch>
            <a:fillRect/>
          </a:stretch>
        </p:blipFill>
        <p:spPr>
          <a:xfrm flipH="1">
            <a:off x="8970645" y="2580640"/>
            <a:ext cx="3225165" cy="4274820"/>
          </a:xfrm>
          <a:prstGeom prst="rtTriangle">
            <a:avLst/>
          </a:prstGeom>
          <a:effectLst>
            <a:softEdge rad="101600"/>
          </a:effectLst>
        </p:spPr>
      </p:pic>
      <p:sp>
        <p:nvSpPr>
          <p:cNvPr id="26" name="TextBox 24"/>
          <p:cNvSpPr txBox="1"/>
          <p:nvPr/>
        </p:nvSpPr>
        <p:spPr>
          <a:xfrm>
            <a:off x="8891270" y="403225"/>
            <a:ext cx="1604645" cy="645160"/>
          </a:xfrm>
          <a:prstGeom prst="rect">
            <a:avLst/>
          </a:prstGeom>
          <a:noFill/>
        </p:spPr>
        <p:txBody>
          <a:bodyPr wrap="square" rtlCol="0">
            <a:spAutoFit/>
          </a:bodyPr>
          <a:p>
            <a:pPr algn="l"/>
            <a:r>
              <a:rPr lang="zh-CN" altLang="en-US" sz="3600" dirty="0">
                <a:solidFill>
                  <a:schemeClr val="tx1">
                    <a:lumMod val="65000"/>
                    <a:lumOff val="35000"/>
                  </a:schemeClr>
                </a:solidFill>
                <a:latin typeface="方正行楷简体" panose="02010601030101010101" charset="-122"/>
                <a:ea typeface="方正行楷简体" panose="02010601030101010101" charset="-122"/>
                <a:sym typeface="Arial" panose="020B0604020202020204" charset="-76"/>
              </a:rPr>
              <a:t>赤子</a:t>
            </a:r>
            <a:endParaRPr lang="zh-CN" altLang="en-US" sz="3600" dirty="0">
              <a:solidFill>
                <a:schemeClr val="tx1">
                  <a:lumMod val="65000"/>
                  <a:lumOff val="35000"/>
                </a:schemeClr>
              </a:solidFill>
              <a:latin typeface="方正行楷简体" panose="02010601030101010101" charset="-122"/>
              <a:ea typeface="方正行楷简体" panose="02010601030101010101" charset="-122"/>
              <a:sym typeface="Arial" panose="020B0604020202020204" charset="-76"/>
            </a:endParaRPr>
          </a:p>
        </p:txBody>
      </p:sp>
      <p:pic>
        <p:nvPicPr>
          <p:cNvPr id="27" name="Picture 272" descr="28"/>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 r="-4292" b="14367"/>
          <a:stretch>
            <a:fillRect/>
          </a:stretch>
        </p:blipFill>
        <p:spPr bwMode="auto">
          <a:xfrm>
            <a:off x="9639935" y="153035"/>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19458" name="文本占位符 14338"/>
          <p:cNvSpPr/>
          <p:nvPr>
            <p:ph idx="1"/>
          </p:nvPr>
        </p:nvSpPr>
        <p:spPr>
          <a:xfrm>
            <a:off x="845820" y="2298700"/>
            <a:ext cx="6741160" cy="2616200"/>
          </a:xfrm>
          <a:noFill/>
          <a:ln>
            <a:noFill/>
          </a:ln>
        </p:spPr>
        <p:txBody>
          <a:bodyPr lIns="91440" tIns="45720" rIns="91440" bIns="45720" anchor="t">
            <a:normAutofit/>
          </a:bodyPr>
          <a:p>
            <a:pPr marL="0" indent="0" algn="r" defTabSz="514350" fontAlgn="auto">
              <a:lnSpc>
                <a:spcPct val="70000"/>
              </a:lnSpc>
              <a:buSzPct val="50000"/>
              <a:buFont typeface="Wingdings 2" panose="05020102010507070707" pitchFamily="2" charset="2"/>
              <a:buNone/>
            </a:pPr>
            <a:r>
              <a:rPr lang="zh-CN" altLang="en-US" sz="2400" b="1" strike="noStrike" kern="1200" baseline="0" noProof="1" dirty="0" smtClean="0">
                <a:solidFill>
                  <a:srgbClr val="C00000"/>
                </a:solidFill>
                <a:latin typeface="方正古隶简体" panose="03000509000000000000" pitchFamily="65" charset="-122"/>
                <a:ea typeface="方正古隶简体" panose="03000509000000000000" pitchFamily="65" charset="-122"/>
                <a:cs typeface="+mn-cs"/>
                <a:sym typeface="Arial" panose="020B0604020202020204" charset="-76"/>
              </a:rPr>
              <a:t>专气致柔，能如婴儿乎？（10章）</a:t>
            </a:r>
            <a:endParaRPr lang="zh-CN" altLang="en-US" sz="2400" b="1" strike="noStrike" kern="1200" baseline="0" noProof="1" dirty="0" smtClean="0">
              <a:solidFill>
                <a:srgbClr val="C00000"/>
              </a:solidFill>
              <a:latin typeface="方正古隶简体" panose="03000509000000000000" pitchFamily="65" charset="-122"/>
              <a:ea typeface="方正古隶简体" panose="03000509000000000000" pitchFamily="65" charset="-122"/>
              <a:cs typeface="+mn-cs"/>
              <a:sym typeface="Arial" panose="020B0604020202020204" charset="-76"/>
            </a:endParaRPr>
          </a:p>
          <a:p>
            <a:pPr marL="0" indent="0" algn="r" defTabSz="514350" fontAlgn="auto">
              <a:lnSpc>
                <a:spcPct val="70000"/>
              </a:lnSpc>
              <a:buSzPct val="50000"/>
              <a:buFont typeface="Wingdings 2" panose="05020102010507070707" pitchFamily="2" charset="2"/>
              <a:buNone/>
            </a:pPr>
            <a:endParaRPr lang="zh-CN" altLang="en-US" sz="2400" b="1" strike="noStrike" kern="1200" baseline="0" noProof="1" dirty="0" smtClean="0">
              <a:solidFill>
                <a:srgbClr val="C00000"/>
              </a:solidFill>
              <a:uFillTx/>
              <a:latin typeface="方正古隶简体" panose="03000509000000000000" pitchFamily="65" charset="-122"/>
              <a:ea typeface="方正古隶简体" panose="03000509000000000000" pitchFamily="65" charset="-122"/>
              <a:cs typeface="+mn-cs"/>
              <a:sym typeface="Arial" panose="020B0604020202020204" charset="-76"/>
            </a:endParaRPr>
          </a:p>
          <a:p>
            <a:pPr marL="0" indent="0" algn="r" defTabSz="514350" fontAlgn="auto">
              <a:lnSpc>
                <a:spcPct val="70000"/>
              </a:lnSpc>
              <a:buSzPct val="50000"/>
              <a:buFont typeface="Wingdings 2" panose="05020102010507070707" pitchFamily="2" charset="2"/>
              <a:buNone/>
            </a:pPr>
            <a:endParaRPr lang="zh-CN" altLang="en-US" sz="2400" b="1" strike="noStrike" kern="1200" baseline="0" noProof="1" dirty="0" smtClean="0">
              <a:solidFill>
                <a:srgbClr val="C00000"/>
              </a:solidFill>
              <a:uFillTx/>
              <a:latin typeface="方正古隶简体" panose="03000509000000000000" pitchFamily="65" charset="-122"/>
              <a:ea typeface="方正古隶简体" panose="03000509000000000000" pitchFamily="65" charset="-122"/>
              <a:cs typeface="+mn-cs"/>
              <a:sym typeface="Arial" panose="020B0604020202020204" charset="-76"/>
            </a:endParaRPr>
          </a:p>
          <a:p>
            <a:pPr marL="0" indent="-271780" algn="r" defTabSz="514350" fontAlgn="auto">
              <a:lnSpc>
                <a:spcPct val="70000"/>
              </a:lnSpc>
              <a:buSzPct val="50000"/>
              <a:buFont typeface="Wingdings 2" panose="05020102010507070707" pitchFamily="2" charset="2"/>
              <a:buNone/>
            </a:pPr>
            <a:endParaRPr lang="zh-CN" altLang="en-US" sz="2400" b="1" strike="noStrike" kern="1200" baseline="0" noProof="1" dirty="0" smtClean="0">
              <a:solidFill>
                <a:schemeClr val="accent2"/>
              </a:solidFill>
              <a:latin typeface="+mn-lt"/>
              <a:ea typeface="+mn-ea"/>
              <a:cs typeface="+mn-cs"/>
              <a:sym typeface="Arial" panose="020B0604020202020204" charset="-76"/>
            </a:endParaRPr>
          </a:p>
          <a:p>
            <a:pPr marL="0" indent="0" algn="r" defTabSz="514350" fontAlgn="auto">
              <a:lnSpc>
                <a:spcPct val="70000"/>
              </a:lnSpc>
              <a:buSzPct val="50000"/>
              <a:buFont typeface="Wingdings 2" panose="05020102010507070707" pitchFamily="2" charset="2"/>
              <a:buNone/>
            </a:pPr>
            <a:endParaRPr lang="zh-CN" altLang="en-US" sz="2400" strike="noStrike" kern="1200" baseline="0" noProof="1" dirty="0" smtClean="0">
              <a:latin typeface="方正古隶简体" panose="03000509000000000000" pitchFamily="65" charset="-122"/>
              <a:ea typeface="方正古隶简体" panose="03000509000000000000" pitchFamily="65" charset="-122"/>
              <a:cs typeface="+mn-cs"/>
              <a:sym typeface="Arial" panose="020B0604020202020204" charset="-76"/>
            </a:endParaRPr>
          </a:p>
          <a:p>
            <a:pPr marL="0" indent="0" algn="r" defTabSz="514350" fontAlgn="auto">
              <a:lnSpc>
                <a:spcPct val="70000"/>
              </a:lnSpc>
              <a:buSzPct val="50000"/>
              <a:buFont typeface="Wingdings 2" panose="05020102010507070707" pitchFamily="2" charset="2"/>
              <a:buNone/>
            </a:pPr>
            <a:r>
              <a:rPr lang="zh-CN" altLang="en-US" sz="2400" strike="noStrike" kern="1200" baseline="0" noProof="1" dirty="0" smtClean="0">
                <a:latin typeface="方正古隶简体" panose="03000509000000000000" pitchFamily="65" charset="-122"/>
                <a:ea typeface="方正古隶简体" panose="03000509000000000000" pitchFamily="65" charset="-122"/>
                <a:cs typeface="+mn-cs"/>
                <a:sym typeface="Arial" panose="020B0604020202020204" charset="-76"/>
              </a:rPr>
              <a:t>集结精气以致柔顺，能像婴儿的状态么？</a:t>
            </a:r>
            <a:endParaRPr lang="zh-CN" altLang="en-US" sz="2400" b="1" strike="noStrike" kern="1200" baseline="0" noProof="1" dirty="0" smtClean="0">
              <a:solidFill>
                <a:schemeClr val="accent2"/>
              </a:solidFill>
              <a:latin typeface="+mn-lt"/>
              <a:ea typeface="+mn-ea"/>
              <a:cs typeface="+mn-cs"/>
              <a:sym typeface="Arial" panose="020B0604020202020204" charset="-76"/>
            </a:endParaRPr>
          </a:p>
        </p:txBody>
      </p:sp>
      <p:cxnSp>
        <p:nvCxnSpPr>
          <p:cNvPr id="28" name="直接连接符 27"/>
          <p:cNvCxnSpPr/>
          <p:nvPr/>
        </p:nvCxnSpPr>
        <p:spPr>
          <a:xfrm>
            <a:off x="2472055" y="2661920"/>
            <a:ext cx="4926330" cy="0"/>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1264920" y="4579620"/>
            <a:ext cx="6133465" cy="0"/>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1" t="52859" r="80712"/>
          <a:stretch>
            <a:fillRect/>
          </a:stretch>
        </p:blipFill>
        <p:spPr>
          <a:xfrm>
            <a:off x="0" y="3604864"/>
            <a:ext cx="2351584" cy="3253136"/>
          </a:xfrm>
          <a:prstGeom prst="rect">
            <a:avLst/>
          </a:prstGeom>
        </p:spPr>
      </p:pic>
      <p:pic>
        <p:nvPicPr>
          <p:cNvPr id="10" name="图片 9"/>
          <p:cNvPicPr>
            <a:picLocks noChangeAspect="1"/>
          </p:cNvPicPr>
          <p:nvPr/>
        </p:nvPicPr>
        <p:blipFill rotWithShape="1">
          <a:blip r:embed="rId1">
            <a:extLst>
              <a:ext uri="{28A0092B-C50C-407E-A947-70E740481C1C}">
                <a14:useLocalDpi xmlns:a14="http://schemas.microsoft.com/office/drawing/2010/main" val="0"/>
              </a:ext>
            </a:extLst>
          </a:blip>
          <a:srcRect l="69637" r="439"/>
          <a:stretch>
            <a:fillRect/>
          </a:stretch>
        </p:blipFill>
        <p:spPr>
          <a:xfrm>
            <a:off x="8543595" y="-42893"/>
            <a:ext cx="3648405" cy="6900893"/>
          </a:xfrm>
          <a:prstGeom prst="rect">
            <a:avLst/>
          </a:prstGeom>
        </p:spPr>
      </p:pic>
      <p:pic>
        <p:nvPicPr>
          <p:cNvPr id="56322" name="内容占位符 4098" descr="QQ图片20140601021458"/>
          <p:cNvPicPr>
            <a:picLocks noChangeAspect="1"/>
          </p:cNvPicPr>
          <p:nvPr/>
        </p:nvPicPr>
        <p:blipFill>
          <a:blip r:embed="rId2"/>
          <a:stretch>
            <a:fillRect/>
          </a:stretch>
        </p:blipFill>
        <p:spPr>
          <a:xfrm>
            <a:off x="3244215" y="2012315"/>
            <a:ext cx="5100955" cy="3380740"/>
          </a:xfrm>
          <a:prstGeom prst="rect">
            <a:avLst/>
          </a:prstGeom>
          <a:noFill/>
          <a:ln>
            <a:noFill/>
          </a:ln>
          <a:effectLst>
            <a:outerShdw blurRad="50800" dist="38100" dir="2700000" sx="101000" sy="101000" algn="tl" rotWithShape="0">
              <a:prstClr val="black">
                <a:alpha val="40000"/>
              </a:prstClr>
            </a:outerShdw>
          </a:effectLst>
        </p:spPr>
      </p:pic>
      <p:sp>
        <p:nvSpPr>
          <p:cNvPr id="5" name="文本框 4"/>
          <p:cNvSpPr txBox="1"/>
          <p:nvPr/>
        </p:nvSpPr>
        <p:spPr>
          <a:xfrm>
            <a:off x="3846195" y="1080770"/>
            <a:ext cx="3469005" cy="460375"/>
          </a:xfrm>
          <a:prstGeom prst="rect">
            <a:avLst/>
          </a:prstGeom>
          <a:noFill/>
        </p:spPr>
        <p:txBody>
          <a:bodyPr wrap="square" rtlCol="0" anchor="t">
            <a:spAutoFit/>
          </a:bodyPr>
          <a:p>
            <a:r>
              <a:rPr sz="2400" b="1">
                <a:solidFill>
                  <a:schemeClr val="accent2">
                    <a:lumMod val="75000"/>
                  </a:schemeClr>
                </a:solidFill>
                <a:uFillTx/>
                <a:latin typeface="方正古隶简体" panose="03000509000000000000" pitchFamily="65" charset="-122"/>
                <a:ea typeface="方正古隶简体" panose="03000509000000000000" pitchFamily="65" charset="-122"/>
                <a:sym typeface="+mn-ea"/>
              </a:rPr>
              <a:t>专气致柔，能如婴儿乎？</a:t>
            </a:r>
            <a:endParaRPr sz="2400" b="1">
              <a:solidFill>
                <a:schemeClr val="accent2">
                  <a:lumMod val="75000"/>
                </a:schemeClr>
              </a:solidFill>
              <a:uFillTx/>
              <a:latin typeface="方正古隶简体" panose="03000509000000000000" pitchFamily="65" charset="-122"/>
              <a:ea typeface="方正古隶简体" panose="03000509000000000000" pitchFamily="65" charset="-122"/>
              <a:sym typeface="+mn-ea"/>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6000">
        <p15:prstTrans prst="pageCurlSingle"/>
      </p:transition>
    </mc:Choice>
    <mc:Fallback>
      <p:transition spd="slow" advClick="0" advTm="6000">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descr="82c451b50ffe42c5b003aa9995bb228e"/>
          <p:cNvPicPr>
            <a:picLocks noChangeAspect="1"/>
          </p:cNvPicPr>
          <p:nvPr/>
        </p:nvPicPr>
        <p:blipFill>
          <a:blip r:embed="rId1"/>
          <a:srcRect/>
          <a:stretch>
            <a:fillRect/>
          </a:stretch>
        </p:blipFill>
        <p:spPr>
          <a:xfrm>
            <a:off x="1905" y="-13335"/>
            <a:ext cx="1543685" cy="2101850"/>
          </a:xfrm>
          <a:prstGeom prst="rect">
            <a:avLst/>
          </a:prstGeom>
        </p:spPr>
      </p:pic>
      <p:pic>
        <p:nvPicPr>
          <p:cNvPr id="19" name="图片 18" descr="19a2bb8396e7a6ab39a6845112851ede"/>
          <p:cNvPicPr>
            <a:picLocks noChangeAspect="1"/>
          </p:cNvPicPr>
          <p:nvPr/>
        </p:nvPicPr>
        <p:blipFill>
          <a:blip r:embed="rId2"/>
          <a:srcRect l="10868" t="-6892" r="-10868" b="6892"/>
          <a:stretch>
            <a:fillRect/>
          </a:stretch>
        </p:blipFill>
        <p:spPr>
          <a:xfrm flipH="1">
            <a:off x="8970645" y="2580640"/>
            <a:ext cx="3225165" cy="4274820"/>
          </a:xfrm>
          <a:prstGeom prst="rtTriangle">
            <a:avLst/>
          </a:prstGeom>
          <a:effectLst>
            <a:softEdge rad="101600"/>
          </a:effectLst>
        </p:spPr>
      </p:pic>
      <p:sp>
        <p:nvSpPr>
          <p:cNvPr id="26" name="TextBox 24"/>
          <p:cNvSpPr txBox="1"/>
          <p:nvPr/>
        </p:nvSpPr>
        <p:spPr>
          <a:xfrm>
            <a:off x="8891270" y="403225"/>
            <a:ext cx="1604645" cy="645160"/>
          </a:xfrm>
          <a:prstGeom prst="rect">
            <a:avLst/>
          </a:prstGeom>
          <a:noFill/>
        </p:spPr>
        <p:txBody>
          <a:bodyPr wrap="square" rtlCol="0">
            <a:spAutoFit/>
          </a:bodyPr>
          <a:p>
            <a:pPr algn="l"/>
            <a:r>
              <a:rPr lang="zh-CN" altLang="en-US" sz="3600" b="1" dirty="0">
                <a:solidFill>
                  <a:schemeClr val="tx1">
                    <a:lumMod val="65000"/>
                    <a:lumOff val="35000"/>
                  </a:schemeClr>
                </a:solidFill>
                <a:latin typeface="华文行楷" panose="02010800040101010101" charset="-122"/>
                <a:ea typeface="华文行楷" panose="02010800040101010101" charset="-122"/>
                <a:sym typeface="Arial" panose="020B0604020202020204" charset="-76"/>
              </a:rPr>
              <a:t>赤子</a:t>
            </a:r>
            <a:endParaRPr lang="zh-CN" altLang="en-US" sz="3600" b="1" dirty="0">
              <a:solidFill>
                <a:schemeClr val="tx1">
                  <a:lumMod val="65000"/>
                  <a:lumOff val="35000"/>
                </a:schemeClr>
              </a:solidFill>
              <a:latin typeface="华文行楷" panose="02010800040101010101" charset="-122"/>
              <a:ea typeface="华文行楷" panose="02010800040101010101" charset="-122"/>
              <a:sym typeface="Arial" panose="020B0604020202020204" charset="-76"/>
            </a:endParaRPr>
          </a:p>
        </p:txBody>
      </p:sp>
      <p:pic>
        <p:nvPicPr>
          <p:cNvPr id="27" name="Picture 272" descr="28"/>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 r="-4292" b="14367"/>
          <a:stretch>
            <a:fillRect/>
          </a:stretch>
        </p:blipFill>
        <p:spPr bwMode="auto">
          <a:xfrm>
            <a:off x="9639935" y="153035"/>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19458" name="文本占位符 14338"/>
          <p:cNvSpPr/>
          <p:nvPr>
            <p:ph idx="1"/>
          </p:nvPr>
        </p:nvSpPr>
        <p:spPr>
          <a:xfrm>
            <a:off x="1399540" y="2022475"/>
            <a:ext cx="8100695" cy="2616200"/>
          </a:xfrm>
          <a:noFill/>
          <a:ln>
            <a:noFill/>
          </a:ln>
        </p:spPr>
        <p:txBody>
          <a:bodyPr lIns="91440" tIns="45720" rIns="91440" bIns="45720" anchor="t">
            <a:normAutofit/>
          </a:bodyPr>
          <a:p>
            <a:pPr marL="0" indent="0" algn="l" defTabSz="514350" fontAlgn="auto">
              <a:lnSpc>
                <a:spcPct val="70000"/>
              </a:lnSpc>
              <a:buSzPct val="50000"/>
              <a:buFont typeface="Wingdings 2" panose="05020102010507070707" pitchFamily="2" charset="2"/>
              <a:buNone/>
            </a:pPr>
            <a:r>
              <a:rPr lang="zh-CN" altLang="en-US" sz="2400" b="1" strike="noStrike" kern="1200" baseline="0" noProof="1" dirty="0" smtClean="0">
                <a:solidFill>
                  <a:srgbClr val="C00000"/>
                </a:solidFill>
                <a:latin typeface="方正古隶简体" panose="03000509000000000000" pitchFamily="65" charset="-122"/>
                <a:ea typeface="方正古隶简体" panose="03000509000000000000" pitchFamily="65" charset="-122"/>
                <a:cs typeface="+mn-cs"/>
                <a:sym typeface="Arial" panose="020B0604020202020204" charset="-76"/>
              </a:rPr>
              <a:t>含德之厚，比于赤子</a:t>
            </a:r>
            <a:r>
              <a:rPr lang="zh-CN" altLang="en-US" sz="2400" strike="noStrike" kern="1200" baseline="0" noProof="1" dirty="0" smtClean="0">
                <a:solidFill>
                  <a:srgbClr val="C00000"/>
                </a:solidFill>
                <a:latin typeface="方正古隶简体" panose="03000509000000000000" pitchFamily="65" charset="-122"/>
                <a:ea typeface="方正古隶简体" panose="03000509000000000000" pitchFamily="65" charset="-122"/>
                <a:cs typeface="+mn-cs"/>
                <a:sym typeface="Arial" panose="020B0604020202020204" charset="-76"/>
              </a:rPr>
              <a:t>……</a:t>
            </a:r>
            <a:r>
              <a:rPr lang="zh-CN" altLang="en-US" sz="2400" strike="noStrike" kern="1200" baseline="0" noProof="1" dirty="0" smtClean="0">
                <a:latin typeface="方正古隶简体" panose="03000509000000000000" pitchFamily="65" charset="-122"/>
                <a:ea typeface="方正古隶简体" panose="03000509000000000000" pitchFamily="65" charset="-122"/>
                <a:cs typeface="+mn-cs"/>
                <a:sym typeface="Arial" panose="020B0604020202020204" charset="-76"/>
              </a:rPr>
              <a:t>终日号而不嗄,和之至也。(55章)</a:t>
            </a:r>
            <a:endParaRPr lang="zh-CN" altLang="en-US" sz="2400" strike="noStrike" kern="1200" baseline="0" noProof="1" dirty="0" smtClean="0">
              <a:latin typeface="方正古隶简体" panose="03000509000000000000" pitchFamily="65" charset="-122"/>
              <a:ea typeface="方正古隶简体" panose="03000509000000000000" pitchFamily="65" charset="-122"/>
              <a:cs typeface="+mn-cs"/>
              <a:sym typeface="Arial" panose="020B0604020202020204" charset="-76"/>
            </a:endParaRPr>
          </a:p>
          <a:p>
            <a:pPr marL="0" indent="0" algn="l" defTabSz="514350" fontAlgn="auto">
              <a:lnSpc>
                <a:spcPct val="70000"/>
              </a:lnSpc>
              <a:buSzPct val="50000"/>
              <a:buFont typeface="Wingdings 2" panose="05020102010507070707" pitchFamily="2" charset="2"/>
              <a:buNone/>
            </a:pPr>
            <a:endParaRPr lang="zh-CN" altLang="en-US" sz="2400" strike="noStrike" kern="1200" baseline="0" noProof="1" dirty="0" smtClean="0">
              <a:latin typeface="方正古隶简体" panose="03000509000000000000" pitchFamily="65" charset="-122"/>
              <a:ea typeface="方正古隶简体" panose="03000509000000000000" pitchFamily="65" charset="-122"/>
              <a:cs typeface="+mn-cs"/>
              <a:sym typeface="Arial" panose="020B0604020202020204" charset="-76"/>
            </a:endParaRPr>
          </a:p>
          <a:p>
            <a:pPr marL="0" indent="0" algn="l" defTabSz="514350" fontAlgn="auto">
              <a:lnSpc>
                <a:spcPct val="170000"/>
              </a:lnSpc>
              <a:buSzPct val="50000"/>
              <a:buFont typeface="Wingdings 2" panose="05020102010507070707" pitchFamily="2" charset="2"/>
              <a:buNone/>
            </a:pPr>
            <a:r>
              <a:rPr lang="zh-CN" altLang="en-US" sz="2400" strike="noStrike" kern="1200" baseline="0" noProof="1" dirty="0" smtClean="0">
                <a:latin typeface="方正古隶简体" panose="03000509000000000000" pitchFamily="65" charset="-122"/>
                <a:ea typeface="方正古隶简体" panose="03000509000000000000" pitchFamily="65" charset="-122"/>
                <a:cs typeface="+mn-cs"/>
                <a:sym typeface="Arial" panose="020B0604020202020204" charset="-76"/>
              </a:rPr>
              <a:t>饱含深厚德养的人，比得上初生的婴儿……</a:t>
            </a:r>
            <a:endParaRPr lang="zh-CN" altLang="en-US" sz="2400" strike="noStrike" kern="1200" baseline="0" noProof="1" dirty="0" smtClean="0">
              <a:latin typeface="方正古隶简体" panose="03000509000000000000" pitchFamily="65" charset="-122"/>
              <a:ea typeface="方正古隶简体" panose="03000509000000000000" pitchFamily="65" charset="-122"/>
              <a:cs typeface="+mn-cs"/>
              <a:sym typeface="Arial" panose="020B0604020202020204" charset="-76"/>
            </a:endParaRPr>
          </a:p>
          <a:p>
            <a:pPr marL="0" indent="0" algn="l" defTabSz="514350" fontAlgn="auto">
              <a:lnSpc>
                <a:spcPct val="170000"/>
              </a:lnSpc>
              <a:buSzPct val="50000"/>
              <a:buFont typeface="Wingdings 2" panose="05020102010507070707" pitchFamily="2" charset="2"/>
              <a:buNone/>
            </a:pPr>
            <a:r>
              <a:rPr lang="zh-CN" altLang="en-US" sz="2400" strike="noStrike" kern="1200" baseline="0" noProof="1" dirty="0" smtClean="0">
                <a:latin typeface="方正古隶简体" panose="03000509000000000000" pitchFamily="65" charset="-122"/>
                <a:ea typeface="方正古隶简体" panose="03000509000000000000" pitchFamily="65" charset="-122"/>
                <a:cs typeface="+mn-cs"/>
                <a:sym typeface="Arial" panose="020B0604020202020204" charset="-76"/>
              </a:rPr>
              <a:t>他整天号哭，但是喉咙却不会嘶哑，这是元气醇和的缘故。</a:t>
            </a:r>
            <a:endParaRPr lang="zh-CN" altLang="en-US" sz="2400" strike="noStrike" kern="1200" baseline="0" noProof="1" dirty="0" smtClean="0">
              <a:latin typeface="方正古隶简体" panose="03000509000000000000" pitchFamily="65" charset="-122"/>
              <a:ea typeface="方正古隶简体" panose="03000509000000000000" pitchFamily="65" charset="-122"/>
              <a:cs typeface="+mn-cs"/>
              <a:sym typeface="Arial" panose="020B0604020202020204" charset="-76"/>
            </a:endParaRPr>
          </a:p>
        </p:txBody>
      </p:sp>
    </p:spTree>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descr="82c451b50ffe42c5b003aa9995bb228e"/>
          <p:cNvPicPr>
            <a:picLocks noChangeAspect="1"/>
          </p:cNvPicPr>
          <p:nvPr/>
        </p:nvPicPr>
        <p:blipFill>
          <a:blip r:embed="rId1"/>
          <a:srcRect/>
          <a:stretch>
            <a:fillRect/>
          </a:stretch>
        </p:blipFill>
        <p:spPr>
          <a:xfrm>
            <a:off x="1905" y="-13335"/>
            <a:ext cx="1543685" cy="2101850"/>
          </a:xfrm>
          <a:prstGeom prst="rect">
            <a:avLst/>
          </a:prstGeom>
        </p:spPr>
      </p:pic>
      <p:pic>
        <p:nvPicPr>
          <p:cNvPr id="46" name="图片 45" descr="dacf80b75ccea290f727b9216c5b7a03"/>
          <p:cNvPicPr>
            <a:picLocks noChangeAspect="1"/>
          </p:cNvPicPr>
          <p:nvPr/>
        </p:nvPicPr>
        <p:blipFill>
          <a:blip r:embed="rId2"/>
          <a:srcRect l="45366" b="9788"/>
          <a:stretch>
            <a:fillRect/>
          </a:stretch>
        </p:blipFill>
        <p:spPr>
          <a:xfrm>
            <a:off x="1905" y="1782445"/>
            <a:ext cx="2002790" cy="5051425"/>
          </a:xfrm>
          <a:prstGeom prst="rect">
            <a:avLst/>
          </a:prstGeom>
        </p:spPr>
      </p:pic>
      <p:sp>
        <p:nvSpPr>
          <p:cNvPr id="19" name="TextBox 9"/>
          <p:cNvSpPr txBox="1"/>
          <p:nvPr/>
        </p:nvSpPr>
        <p:spPr>
          <a:xfrm rot="16200000">
            <a:off x="5549265" y="-1117600"/>
            <a:ext cx="3506470" cy="9232900"/>
          </a:xfrm>
          <a:prstGeom prst="rect">
            <a:avLst/>
          </a:prstGeom>
          <a:noFill/>
        </p:spPr>
        <p:txBody>
          <a:bodyPr vert="eaVert" wrap="square" rtlCol="0">
            <a:spAutoFit/>
          </a:bodyPr>
          <a:p>
            <a:r>
              <a:rPr lang="en-US" altLang="zh-CN" sz="2400" dirty="0" smtClean="0">
                <a:solidFill>
                  <a:schemeClr val="tx1"/>
                </a:solidFill>
                <a:latin typeface="方正古隶简体" panose="03000509000000000000" pitchFamily="65" charset="-122"/>
                <a:ea typeface="方正古隶简体" panose="03000509000000000000" pitchFamily="65" charset="-122"/>
                <a:sym typeface="+mn-ea"/>
              </a:rPr>
              <a:t>·</a:t>
            </a:r>
            <a:r>
              <a:rPr lang="zh-CN" altLang="en-US" sz="2400" dirty="0" smtClean="0">
                <a:solidFill>
                  <a:schemeClr val="tx1"/>
                </a:solidFill>
                <a:latin typeface="方正古隶简体" panose="03000509000000000000" pitchFamily="65" charset="-122"/>
                <a:ea typeface="方正古隶简体" panose="03000509000000000000" pitchFamily="65" charset="-122"/>
                <a:sym typeface="+mn-ea"/>
              </a:rPr>
              <a:t>老子要求我们，涵养精气，保养德行，心地柔顺，复归于婴儿。</a:t>
            </a:r>
            <a:endParaRPr lang="zh-CN" altLang="en-US" sz="2400" dirty="0" smtClean="0">
              <a:solidFill>
                <a:schemeClr val="tx1"/>
              </a:solidFill>
              <a:latin typeface="方正古隶简体" panose="03000509000000000000" pitchFamily="65" charset="-122"/>
              <a:ea typeface="方正古隶简体" panose="03000509000000000000" pitchFamily="65" charset="-122"/>
              <a:sym typeface="+mn-ea"/>
            </a:endParaRPr>
          </a:p>
          <a:p>
            <a:endParaRPr lang="zh-CN" altLang="en-US" sz="2400" dirty="0" smtClean="0">
              <a:solidFill>
                <a:schemeClr val="tx1"/>
              </a:solidFill>
              <a:latin typeface="方正古隶简体" panose="03000509000000000000" pitchFamily="65" charset="-122"/>
              <a:ea typeface="方正古隶简体" panose="03000509000000000000" pitchFamily="65" charset="-122"/>
              <a:sym typeface="+mn-ea"/>
            </a:endParaRPr>
          </a:p>
          <a:p>
            <a:endParaRPr lang="zh-CN" altLang="en-US" sz="2400" dirty="0" smtClean="0">
              <a:solidFill>
                <a:schemeClr val="tx1"/>
              </a:solidFill>
              <a:latin typeface="方正古隶简体" panose="03000509000000000000" pitchFamily="65" charset="-122"/>
              <a:ea typeface="方正古隶简体" panose="03000509000000000000" pitchFamily="65" charset="-122"/>
              <a:sym typeface="Arial" panose="020B0604020202020204" charset="-76"/>
            </a:endParaRPr>
          </a:p>
          <a:p>
            <a:r>
              <a:rPr lang="en-US" altLang="zh-CN" sz="2400" dirty="0" smtClean="0">
                <a:latin typeface="方正古隶简体" panose="03000509000000000000" pitchFamily="65" charset="-122"/>
                <a:ea typeface="方正古隶简体" panose="03000509000000000000" pitchFamily="65" charset="-122"/>
                <a:sym typeface="+mn-ea"/>
              </a:rPr>
              <a:t>·</a:t>
            </a:r>
            <a:r>
              <a:rPr lang="zh-CN" altLang="en-US" sz="2400" dirty="0" smtClean="0">
                <a:solidFill>
                  <a:schemeClr val="tx1"/>
                </a:solidFill>
                <a:latin typeface="方正古隶简体" panose="03000509000000000000" pitchFamily="65" charset="-122"/>
                <a:ea typeface="方正古隶简体" panose="03000509000000000000" pitchFamily="65" charset="-122"/>
                <a:sym typeface="+mn-ea"/>
              </a:rPr>
              <a:t>复归柔顺谈何容易？生活、职场，能把羊逼成狼……</a:t>
            </a:r>
            <a:endParaRPr lang="zh-CN" altLang="en-US" sz="2400" dirty="0" smtClean="0">
              <a:solidFill>
                <a:schemeClr val="tx1"/>
              </a:solidFill>
              <a:latin typeface="方正古隶简体" panose="03000509000000000000" pitchFamily="65" charset="-122"/>
              <a:ea typeface="方正古隶简体" panose="03000509000000000000" pitchFamily="65" charset="-122"/>
              <a:sym typeface="+mn-ea"/>
            </a:endParaRPr>
          </a:p>
          <a:p>
            <a:r>
              <a:rPr lang="zh-CN" altLang="en-US" sz="2400" dirty="0" smtClean="0">
                <a:solidFill>
                  <a:schemeClr val="tx1"/>
                </a:solidFill>
                <a:latin typeface="方正古隶简体" panose="03000509000000000000" pitchFamily="65" charset="-122"/>
                <a:ea typeface="方正古隶简体" panose="03000509000000000000" pitchFamily="65" charset="-122"/>
                <a:sym typeface="+mn-ea"/>
              </a:rPr>
              <a:t>    </a:t>
            </a:r>
            <a:endParaRPr lang="zh-CN" altLang="en-US" sz="2400" dirty="0" smtClean="0">
              <a:solidFill>
                <a:schemeClr val="tx1"/>
              </a:solidFill>
              <a:latin typeface="方正古隶简体" panose="03000509000000000000" pitchFamily="65" charset="-122"/>
              <a:ea typeface="方正古隶简体" panose="03000509000000000000" pitchFamily="65" charset="-122"/>
              <a:sym typeface="+mn-ea"/>
            </a:endParaRPr>
          </a:p>
          <a:p>
            <a:r>
              <a:rPr lang="zh-CN" altLang="en-US" sz="2400" dirty="0" smtClean="0">
                <a:solidFill>
                  <a:schemeClr val="tx1"/>
                </a:solidFill>
                <a:latin typeface="方正古隶简体" panose="03000509000000000000" pitchFamily="65" charset="-122"/>
                <a:ea typeface="方正古隶简体" panose="03000509000000000000" pitchFamily="65" charset="-122"/>
                <a:sym typeface="+mn-ea"/>
              </a:rPr>
              <a:t>     王蒙先生《组织部来了个年轻人》</a:t>
            </a:r>
            <a:r>
              <a:rPr lang="en-US" altLang="zh-CN" sz="2400" dirty="0" smtClean="0">
                <a:solidFill>
                  <a:schemeClr val="tx1"/>
                </a:solidFill>
                <a:latin typeface="方正古隶简体" panose="03000509000000000000" pitchFamily="65" charset="-122"/>
                <a:ea typeface="方正古隶简体" panose="03000509000000000000" pitchFamily="65" charset="-122"/>
                <a:sym typeface="+mn-ea"/>
              </a:rPr>
              <a:t>——</a:t>
            </a:r>
            <a:endParaRPr lang="en-US" altLang="zh-CN" sz="2400" dirty="0" smtClean="0">
              <a:solidFill>
                <a:schemeClr val="tx1"/>
              </a:solidFill>
              <a:latin typeface="方正古隶简体" panose="03000509000000000000" pitchFamily="65" charset="-122"/>
              <a:ea typeface="方正古隶简体" panose="03000509000000000000" pitchFamily="65" charset="-122"/>
              <a:sym typeface="+mn-ea"/>
            </a:endParaRPr>
          </a:p>
          <a:p>
            <a:r>
              <a:rPr lang="zh-CN" altLang="en-US" sz="2400" dirty="0" smtClean="0">
                <a:solidFill>
                  <a:schemeClr val="tx1"/>
                </a:solidFill>
                <a:latin typeface="方正古隶简体" panose="03000509000000000000" pitchFamily="65" charset="-122"/>
                <a:ea typeface="方正古隶简体" panose="03000509000000000000" pitchFamily="65" charset="-122"/>
                <a:sym typeface="+mn-ea"/>
              </a:rPr>
              <a:t> </a:t>
            </a:r>
            <a:endParaRPr lang="zh-CN" altLang="en-US" sz="2400" dirty="0" smtClean="0">
              <a:solidFill>
                <a:schemeClr val="tx1"/>
              </a:solidFill>
              <a:latin typeface="方正古隶简体" panose="03000509000000000000" pitchFamily="65" charset="-122"/>
              <a:ea typeface="方正古隶简体" panose="03000509000000000000" pitchFamily="65" charset="-122"/>
              <a:sym typeface="+mn-ea"/>
            </a:endParaRPr>
          </a:p>
          <a:p>
            <a:r>
              <a:rPr lang="zh-CN" altLang="en-US" sz="2400" dirty="0" smtClean="0">
                <a:solidFill>
                  <a:schemeClr val="tx1"/>
                </a:solidFill>
                <a:latin typeface="方正古隶简体" panose="03000509000000000000" pitchFamily="65" charset="-122"/>
                <a:ea typeface="方正古隶简体" panose="03000509000000000000" pitchFamily="65" charset="-122"/>
                <a:sym typeface="+mn-ea"/>
              </a:rPr>
              <a:t>   </a:t>
            </a:r>
            <a:r>
              <a:rPr lang="zh-CN" altLang="en-US" sz="2400" b="1" dirty="0" smtClean="0">
                <a:solidFill>
                  <a:srgbClr val="C00000"/>
                </a:solidFill>
                <a:latin typeface="方正古隶简体" panose="03000509000000000000" pitchFamily="65" charset="-122"/>
                <a:ea typeface="方正古隶简体" panose="03000509000000000000" pitchFamily="65" charset="-122"/>
                <a:sym typeface="+mn-ea"/>
              </a:rPr>
              <a:t>“经验要丰富，心地要单纯”</a:t>
            </a:r>
            <a:endParaRPr lang="zh-CN" altLang="en-US" sz="2400" b="1" dirty="0" smtClean="0">
              <a:solidFill>
                <a:schemeClr val="tx1"/>
              </a:solidFill>
              <a:latin typeface="方正古隶简体" panose="03000509000000000000" pitchFamily="65" charset="-122"/>
              <a:ea typeface="方正古隶简体" panose="03000509000000000000" pitchFamily="65" charset="-122"/>
              <a:sym typeface="+mn-ea"/>
            </a:endParaRPr>
          </a:p>
          <a:p>
            <a:endParaRPr lang="zh-CN" altLang="en-US" sz="2400" b="1" dirty="0" smtClean="0">
              <a:solidFill>
                <a:schemeClr val="tx1"/>
              </a:solidFill>
              <a:latin typeface="方正古隶简体" panose="03000509000000000000" pitchFamily="65" charset="-122"/>
              <a:ea typeface="方正古隶简体" panose="03000509000000000000" pitchFamily="65" charset="-122"/>
              <a:sym typeface="+mn-ea"/>
            </a:endParaRPr>
          </a:p>
        </p:txBody>
      </p:sp>
      <p:sp>
        <p:nvSpPr>
          <p:cNvPr id="26" name="TextBox 24"/>
          <p:cNvSpPr txBox="1"/>
          <p:nvPr/>
        </p:nvSpPr>
        <p:spPr>
          <a:xfrm>
            <a:off x="8891270" y="403225"/>
            <a:ext cx="1604645" cy="645160"/>
          </a:xfrm>
          <a:prstGeom prst="rect">
            <a:avLst/>
          </a:prstGeom>
          <a:noFill/>
        </p:spPr>
        <p:txBody>
          <a:bodyPr wrap="square" rtlCol="0">
            <a:spAutoFit/>
          </a:bodyPr>
          <a:p>
            <a:pPr algn="l"/>
            <a:r>
              <a:rPr lang="zh-CN" altLang="en-US" sz="3600" b="1" dirty="0">
                <a:solidFill>
                  <a:schemeClr val="tx1">
                    <a:lumMod val="65000"/>
                    <a:lumOff val="35000"/>
                  </a:schemeClr>
                </a:solidFill>
                <a:latin typeface="华文行楷" panose="02010800040101010101" charset="-122"/>
                <a:ea typeface="华文行楷" panose="02010800040101010101" charset="-122"/>
                <a:sym typeface="Arial" panose="020B0604020202020204" charset="-76"/>
              </a:rPr>
              <a:t>解读</a:t>
            </a:r>
            <a:endParaRPr lang="zh-CN" altLang="en-US" sz="3600" dirty="0">
              <a:solidFill>
                <a:schemeClr val="tx1">
                  <a:lumMod val="65000"/>
                  <a:lumOff val="35000"/>
                </a:schemeClr>
              </a:solidFill>
              <a:latin typeface="方正行楷简体" panose="02010601030101010101" charset="-122"/>
              <a:ea typeface="方正行楷简体" panose="02010601030101010101" charset="-122"/>
              <a:sym typeface="Arial" panose="020B0604020202020204" charset="-76"/>
            </a:endParaRPr>
          </a:p>
        </p:txBody>
      </p:sp>
      <p:pic>
        <p:nvPicPr>
          <p:cNvPr id="27" name="Picture 272" descr="28"/>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 r="-4292" b="14367"/>
          <a:stretch>
            <a:fillRect/>
          </a:stretch>
        </p:blipFill>
        <p:spPr bwMode="auto">
          <a:xfrm>
            <a:off x="9639935" y="153035"/>
            <a:ext cx="1529715" cy="96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621030"/>
            <a:ext cx="12192000" cy="6972935"/>
          </a:xfrm>
          <a:prstGeom prst="rect">
            <a:avLst/>
          </a:prstGeom>
        </p:spPr>
      </p:pic>
      <p:sp>
        <p:nvSpPr>
          <p:cNvPr id="9" name="PA_淘宝网chenying0907出品 2"/>
          <p:cNvSpPr txBox="1"/>
          <p:nvPr>
            <p:custDataLst>
              <p:tags r:id="rId2"/>
            </p:custDataLst>
          </p:nvPr>
        </p:nvSpPr>
        <p:spPr>
          <a:xfrm>
            <a:off x="1450975" y="1479550"/>
            <a:ext cx="9106535" cy="5113020"/>
          </a:xfrm>
          <a:prstGeom prst="rect">
            <a:avLst/>
          </a:prstGeom>
          <a:noFill/>
        </p:spPr>
        <p:txBody>
          <a:bodyPr vert="horz" wrap="square" rtlCol="0">
            <a:spAutoFit/>
          </a:bodyPr>
          <a:p>
            <a:pPr>
              <a:lnSpc>
                <a:spcPct val="170000"/>
              </a:lnSpc>
            </a:pPr>
            <a:r>
              <a:rPr lang="en-US" sz="2400">
                <a:uFillTx/>
                <a:latin typeface="隶书" panose="02010509060101010101" charset="-122"/>
                <a:ea typeface="隶书" panose="02010509060101010101" charset="-122"/>
                <a:sym typeface="Arial" panose="020B0604020202020204" charset="-76"/>
              </a:rPr>
              <a:t>    </a:t>
            </a:r>
            <a:r>
              <a:rPr sz="2400">
                <a:uFillTx/>
                <a:latin typeface="隶书" panose="02010509060101010101" charset="-122"/>
                <a:ea typeface="隶书" panose="02010509060101010101" charset="-122"/>
                <a:sym typeface="Arial" panose="020B0604020202020204" charset="-76"/>
              </a:rPr>
              <a:t>什么是真正的中国人？</a:t>
            </a:r>
            <a:r>
              <a:rPr sz="2400">
                <a:solidFill>
                  <a:srgbClr val="EB8133"/>
                </a:solidFill>
                <a:uFillTx/>
                <a:latin typeface="隶书" panose="02010509060101010101" charset="-122"/>
                <a:ea typeface="隶书" panose="02010509060101010101" charset="-122"/>
                <a:sym typeface="Arial" panose="020B0604020202020204" charset="-76"/>
              </a:rPr>
              <a:t>真正的中国人就是有着赤子之心和成年人的智慧，过着心灵生活的这样一种人。</a:t>
            </a:r>
            <a:r>
              <a:rPr sz="2400">
                <a:uFillTx/>
                <a:latin typeface="隶书" panose="02010509060101010101" charset="-122"/>
                <a:ea typeface="隶书" panose="02010509060101010101" charset="-122"/>
                <a:sym typeface="Arial" panose="020B0604020202020204" charset="-76"/>
              </a:rPr>
              <a:t>中国人的精神是一种永葆青春的精神，是不朽的民族魂。真正的中国人有难以言表的温良。这种真正的人生智能，是</a:t>
            </a:r>
            <a:r>
              <a:rPr sz="2400">
                <a:solidFill>
                  <a:srgbClr val="EB8133"/>
                </a:solidFill>
                <a:uFillTx/>
                <a:latin typeface="隶书" panose="02010509060101010101" charset="-122"/>
                <a:ea typeface="隶书" panose="02010509060101010101" charset="-122"/>
                <a:sym typeface="Arial" panose="020B0604020202020204" charset="-76"/>
              </a:rPr>
              <a:t>同情与智能</a:t>
            </a:r>
            <a:r>
              <a:rPr sz="2400">
                <a:uFillTx/>
                <a:latin typeface="隶书" panose="02010509060101010101" charset="-122"/>
                <a:ea typeface="隶书" panose="02010509060101010101" charset="-122"/>
                <a:sym typeface="Arial" panose="020B0604020202020204" charset="-76"/>
              </a:rPr>
              <a:t>的有机结合。使人的</a:t>
            </a:r>
            <a:r>
              <a:rPr sz="2400">
                <a:solidFill>
                  <a:srgbClr val="EB8133"/>
                </a:solidFill>
                <a:uFillTx/>
                <a:latin typeface="隶书" panose="02010509060101010101" charset="-122"/>
                <a:ea typeface="隶书" panose="02010509060101010101" charset="-122"/>
                <a:sym typeface="Arial" panose="020B0604020202020204" charset="-76"/>
              </a:rPr>
              <a:t>心和脑</a:t>
            </a:r>
            <a:r>
              <a:rPr sz="2400">
                <a:uFillTx/>
                <a:latin typeface="隶书" panose="02010509060101010101" charset="-122"/>
                <a:ea typeface="隶书" panose="02010509060101010101" charset="-122"/>
                <a:sym typeface="Arial" panose="020B0604020202020204" charset="-76"/>
              </a:rPr>
              <a:t>得以调和。总之，它是心灵和理智的和谐。青春永葆的精神、不朽民族魂的秘密就是中国人</a:t>
            </a:r>
            <a:r>
              <a:rPr sz="2400">
                <a:solidFill>
                  <a:srgbClr val="EB8133"/>
                </a:solidFill>
                <a:uFillTx/>
                <a:latin typeface="隶书" panose="02010509060101010101" charset="-122"/>
                <a:ea typeface="隶书" panose="02010509060101010101" charset="-122"/>
                <a:sym typeface="Arial" panose="020B0604020202020204" charset="-76"/>
              </a:rPr>
              <a:t>心灵与理智的完美和谐。</a:t>
            </a:r>
            <a:endParaRPr sz="2400">
              <a:solidFill>
                <a:srgbClr val="EB8133"/>
              </a:solidFill>
              <a:uFillTx/>
              <a:latin typeface="隶书" panose="02010509060101010101" charset="-122"/>
              <a:ea typeface="隶书" panose="02010509060101010101" charset="-122"/>
              <a:sym typeface="Arial" panose="020B0604020202020204" charset="-76"/>
            </a:endParaRPr>
          </a:p>
          <a:p>
            <a:pPr>
              <a:lnSpc>
                <a:spcPct val="170000"/>
              </a:lnSpc>
              <a:buNone/>
            </a:pPr>
            <a:r>
              <a:rPr sz="2400">
                <a:uFillTx/>
                <a:latin typeface="隶书" panose="02010509060101010101" charset="-122"/>
                <a:ea typeface="隶书" panose="02010509060101010101" charset="-122"/>
                <a:sym typeface="Arial" panose="020B0604020202020204" charset="-76"/>
              </a:rPr>
              <a:t>                                                                                                                                 </a:t>
            </a:r>
            <a:endParaRPr sz="2400">
              <a:uFillTx/>
              <a:latin typeface="隶书" panose="02010509060101010101" charset="-122"/>
              <a:ea typeface="隶书" panose="02010509060101010101" charset="-122"/>
              <a:sym typeface="Arial" panose="020B0604020202020204" charset="-76"/>
            </a:endParaRPr>
          </a:p>
          <a:p>
            <a:pPr>
              <a:lnSpc>
                <a:spcPct val="170000"/>
              </a:lnSpc>
              <a:buNone/>
            </a:pPr>
            <a:r>
              <a:rPr sz="2400">
                <a:uFillTx/>
                <a:latin typeface="隶书" panose="02010509060101010101" charset="-122"/>
                <a:ea typeface="隶书" panose="02010509060101010101" charset="-122"/>
                <a:sym typeface="Arial" panose="020B0604020202020204" charset="-76"/>
              </a:rPr>
              <a:t>                                              ——辜鸿铭</a:t>
            </a:r>
            <a:endParaRPr sz="2400">
              <a:uFillTx/>
              <a:latin typeface="隶书" panose="02010509060101010101" charset="-122"/>
              <a:ea typeface="隶书" panose="02010509060101010101" charset="-122"/>
              <a:sym typeface="Arial" panose="020B0604020202020204" charset="-76"/>
            </a:endParaRPr>
          </a:p>
        </p:txBody>
      </p:sp>
      <p:sp>
        <p:nvSpPr>
          <p:cNvPr id="7" name="文本框 6"/>
          <p:cNvSpPr txBox="1"/>
          <p:nvPr/>
        </p:nvSpPr>
        <p:spPr>
          <a:xfrm>
            <a:off x="4231005" y="699770"/>
            <a:ext cx="4262120" cy="521970"/>
          </a:xfrm>
          <a:prstGeom prst="rect">
            <a:avLst/>
          </a:prstGeom>
          <a:noFill/>
        </p:spPr>
        <p:txBody>
          <a:bodyPr wrap="square" rtlCol="0" anchor="t">
            <a:spAutoFit/>
          </a:bodyPr>
          <a:p>
            <a:r>
              <a:rPr sz="2800" b="1">
                <a:solidFill>
                  <a:srgbClr val="3C6B76"/>
                </a:solidFill>
                <a:uFillTx/>
                <a:latin typeface="隶书" panose="02010509060101010101" charset="-122"/>
                <a:ea typeface="隶书" panose="02010509060101010101" charset="-122"/>
                <a:sym typeface="+mn-ea"/>
              </a:rPr>
              <a:t>《中国人的精神》</a:t>
            </a:r>
            <a:endParaRPr sz="2800" b="1">
              <a:solidFill>
                <a:srgbClr val="3C6B76"/>
              </a:solidFill>
              <a:uFillTx/>
              <a:latin typeface="隶书" panose="02010509060101010101" charset="-122"/>
              <a:ea typeface="隶书" panose="02010509060101010101" charset="-122"/>
              <a:sym typeface="+mn-ea"/>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621030"/>
            <a:ext cx="12192000" cy="6972935"/>
          </a:xfrm>
          <a:prstGeom prst="rect">
            <a:avLst/>
          </a:prstGeom>
        </p:spPr>
      </p:pic>
      <p:sp>
        <p:nvSpPr>
          <p:cNvPr id="9" name="PA_淘宝网chenying0907出品 2"/>
          <p:cNvSpPr txBox="1"/>
          <p:nvPr>
            <p:custDataLst>
              <p:tags r:id="rId2"/>
            </p:custDataLst>
          </p:nvPr>
        </p:nvSpPr>
        <p:spPr>
          <a:xfrm>
            <a:off x="2597150" y="381635"/>
            <a:ext cx="9687560" cy="5944235"/>
          </a:xfrm>
          <a:prstGeom prst="rect">
            <a:avLst/>
          </a:prstGeom>
          <a:noFill/>
        </p:spPr>
        <p:txBody>
          <a:bodyPr vert="horz" wrap="square" rtlCol="0">
            <a:spAutoFit/>
          </a:bodyPr>
          <a:p>
            <a:pPr>
              <a:lnSpc>
                <a:spcPct val="170000"/>
              </a:lnSpc>
            </a:pPr>
            <a:r>
              <a:rPr lang="en-US" sz="1600">
                <a:solidFill>
                  <a:schemeClr val="accent2"/>
                </a:solidFill>
                <a:uFillTx/>
                <a:latin typeface="隶书" panose="02010509060101010101" charset="-122"/>
                <a:ea typeface="隶书" panose="02010509060101010101" charset="-122"/>
                <a:sym typeface="Arial" panose="020B0604020202020204" charset="-76"/>
              </a:rPr>
              <a:t>我同样深信，是这些自然景物</a:t>
            </a:r>
            <a:endParaRPr lang="en-US" sz="1600">
              <a:solidFill>
                <a:schemeClr val="accent2"/>
              </a:solidFill>
              <a:uFillTx/>
              <a:latin typeface="隶书" panose="02010509060101010101" charset="-122"/>
              <a:ea typeface="隶书" panose="02010509060101010101" charset="-122"/>
              <a:sym typeface="Arial" panose="020B0604020202020204" charset="-76"/>
            </a:endParaRPr>
          </a:p>
          <a:p>
            <a:pPr>
              <a:lnSpc>
                <a:spcPct val="170000"/>
              </a:lnSpc>
            </a:pPr>
            <a:r>
              <a:rPr sz="1600">
                <a:solidFill>
                  <a:schemeClr val="accent2"/>
                </a:solidFill>
                <a:uFillTx/>
                <a:latin typeface="隶书" panose="02010509060101010101" charset="-122"/>
                <a:ea typeface="隶书" panose="02010509060101010101" charset="-122"/>
                <a:sym typeface="Arial" panose="020B0604020202020204" charset="-76"/>
              </a:rPr>
              <a:t>给我一份更其崇高的厚礼——</a:t>
            </a:r>
            <a:endParaRPr sz="1600">
              <a:solidFill>
                <a:schemeClr val="accent2"/>
              </a:solidFill>
              <a:uFillTx/>
              <a:latin typeface="隶书" panose="02010509060101010101" charset="-122"/>
              <a:ea typeface="隶书" panose="02010509060101010101" charset="-122"/>
              <a:sym typeface="Arial" panose="020B0604020202020204" charset="-76"/>
            </a:endParaRPr>
          </a:p>
          <a:p>
            <a:pPr>
              <a:lnSpc>
                <a:spcPct val="170000"/>
              </a:lnSpc>
            </a:pPr>
            <a:r>
              <a:rPr sz="1600">
                <a:solidFill>
                  <a:schemeClr val="accent2"/>
                </a:solidFill>
                <a:uFillTx/>
                <a:latin typeface="隶书" panose="02010509060101010101" charset="-122"/>
                <a:ea typeface="隶书" panose="02010509060101010101" charset="-122"/>
                <a:sym typeface="Arial" panose="020B0604020202020204" charset="-76"/>
              </a:rPr>
              <a:t>一种欣幸的、如沐天恩的心境</a:t>
            </a:r>
            <a:endParaRPr sz="1600">
              <a:solidFill>
                <a:schemeClr val="accent2"/>
              </a:solidFill>
              <a:uFillTx/>
              <a:latin typeface="隶书" panose="02010509060101010101" charset="-122"/>
              <a:ea typeface="隶书" panose="02010509060101010101" charset="-122"/>
              <a:sym typeface="Arial" panose="020B0604020202020204" charset="-76"/>
            </a:endParaRPr>
          </a:p>
          <a:p>
            <a:pPr>
              <a:lnSpc>
                <a:spcPct val="170000"/>
              </a:lnSpc>
            </a:pPr>
            <a:r>
              <a:rPr sz="1600">
                <a:solidFill>
                  <a:schemeClr val="accent2"/>
                </a:solidFill>
                <a:uFillTx/>
                <a:latin typeface="隶书" panose="02010509060101010101" charset="-122"/>
                <a:ea typeface="隶书" panose="02010509060101010101" charset="-122"/>
                <a:sym typeface="Arial" panose="020B0604020202020204" charset="-76"/>
              </a:rPr>
              <a:t>在此心境里，人生之谜的重负</a:t>
            </a:r>
            <a:endParaRPr sz="1600">
              <a:solidFill>
                <a:schemeClr val="accent2"/>
              </a:solidFill>
              <a:uFillTx/>
              <a:latin typeface="隶书" panose="02010509060101010101" charset="-122"/>
              <a:ea typeface="隶书" panose="02010509060101010101" charset="-122"/>
              <a:sym typeface="Arial" panose="020B0604020202020204" charset="-76"/>
            </a:endParaRPr>
          </a:p>
          <a:p>
            <a:pPr>
              <a:lnSpc>
                <a:spcPct val="170000"/>
              </a:lnSpc>
            </a:pPr>
            <a:r>
              <a:rPr sz="1600">
                <a:solidFill>
                  <a:schemeClr val="accent2"/>
                </a:solidFill>
                <a:uFillTx/>
                <a:latin typeface="隶书" panose="02010509060101010101" charset="-122"/>
                <a:ea typeface="隶书" panose="02010509060101010101" charset="-122"/>
                <a:sym typeface="Arial" panose="020B0604020202020204" charset="-76"/>
              </a:rPr>
              <a:t>晦暗难明的世界的如磐重压</a:t>
            </a:r>
            <a:endParaRPr sz="1600">
              <a:solidFill>
                <a:schemeClr val="accent2"/>
              </a:solidFill>
              <a:uFillTx/>
              <a:latin typeface="隶书" panose="02010509060101010101" charset="-122"/>
              <a:ea typeface="隶书" panose="02010509060101010101" charset="-122"/>
              <a:sym typeface="Arial" panose="020B0604020202020204" charset="-76"/>
            </a:endParaRPr>
          </a:p>
          <a:p>
            <a:pPr>
              <a:lnSpc>
                <a:spcPct val="170000"/>
              </a:lnSpc>
            </a:pPr>
            <a:r>
              <a:rPr sz="1600">
                <a:solidFill>
                  <a:schemeClr val="accent2"/>
                </a:solidFill>
                <a:uFillTx/>
                <a:latin typeface="隶书" panose="02010509060101010101" charset="-122"/>
                <a:ea typeface="隶书" panose="02010509060101010101" charset="-122"/>
                <a:sym typeface="Arial" panose="020B0604020202020204" charset="-76"/>
              </a:rPr>
              <a:t>都趋于轻缓；在此安恬心境里</a:t>
            </a:r>
            <a:endParaRPr sz="1600">
              <a:solidFill>
                <a:schemeClr val="accent2"/>
              </a:solidFill>
              <a:uFillTx/>
              <a:latin typeface="隶书" panose="02010509060101010101" charset="-122"/>
              <a:ea typeface="隶书" panose="02010509060101010101" charset="-122"/>
              <a:sym typeface="Arial" panose="020B0604020202020204" charset="-76"/>
            </a:endParaRPr>
          </a:p>
          <a:p>
            <a:pPr>
              <a:lnSpc>
                <a:spcPct val="170000"/>
              </a:lnSpc>
            </a:pPr>
            <a:r>
              <a:rPr sz="1600">
                <a:solidFill>
                  <a:schemeClr val="accent2"/>
                </a:solidFill>
                <a:uFillTx/>
                <a:latin typeface="隶书" panose="02010509060101010101" charset="-122"/>
                <a:ea typeface="隶书" panose="02010509060101010101" charset="-122"/>
                <a:sym typeface="Arial" panose="020B0604020202020204" charset="-76"/>
              </a:rPr>
              <a:t>慈爱与温情为我们循循引路——</a:t>
            </a:r>
            <a:endParaRPr sz="1600">
              <a:solidFill>
                <a:schemeClr val="accent2"/>
              </a:solidFill>
              <a:uFillTx/>
              <a:latin typeface="隶书" panose="02010509060101010101" charset="-122"/>
              <a:ea typeface="隶书" panose="02010509060101010101" charset="-122"/>
              <a:sym typeface="Arial" panose="020B0604020202020204" charset="-76"/>
            </a:endParaRPr>
          </a:p>
          <a:p>
            <a:pPr>
              <a:lnSpc>
                <a:spcPct val="170000"/>
              </a:lnSpc>
            </a:pPr>
            <a:r>
              <a:rPr sz="1600">
                <a:solidFill>
                  <a:schemeClr val="accent2"/>
                </a:solidFill>
                <a:uFillTx/>
                <a:latin typeface="隶书" panose="02010509060101010101" charset="-122"/>
                <a:ea typeface="隶书" panose="02010509060101010101" charset="-122"/>
                <a:sym typeface="Arial" panose="020B0604020202020204" charset="-76"/>
              </a:rPr>
              <a:t>直到这皮囊仿佛中止了呼吸</a:t>
            </a:r>
            <a:endParaRPr sz="1600">
              <a:solidFill>
                <a:schemeClr val="accent2"/>
              </a:solidFill>
              <a:uFillTx/>
              <a:latin typeface="隶书" panose="02010509060101010101" charset="-122"/>
              <a:ea typeface="隶书" panose="02010509060101010101" charset="-122"/>
              <a:sym typeface="Arial" panose="020B0604020202020204" charset="-76"/>
            </a:endParaRPr>
          </a:p>
          <a:p>
            <a:pPr>
              <a:lnSpc>
                <a:spcPct val="170000"/>
              </a:lnSpc>
            </a:pPr>
            <a:r>
              <a:rPr sz="1600">
                <a:solidFill>
                  <a:schemeClr val="accent2"/>
                </a:solidFill>
                <a:uFillTx/>
                <a:latin typeface="隶书" panose="02010509060101010101" charset="-122"/>
                <a:ea typeface="隶书" panose="02010509060101010101" charset="-122"/>
                <a:sym typeface="Arial" panose="020B0604020202020204" charset="-76"/>
              </a:rPr>
              <a:t>周身的血液仿佛不再流转</a:t>
            </a:r>
            <a:endParaRPr sz="1600">
              <a:solidFill>
                <a:schemeClr val="accent2"/>
              </a:solidFill>
              <a:uFillTx/>
              <a:latin typeface="隶书" panose="02010509060101010101" charset="-122"/>
              <a:ea typeface="隶书" panose="02010509060101010101" charset="-122"/>
              <a:sym typeface="Arial" panose="020B0604020202020204" charset="-76"/>
            </a:endParaRPr>
          </a:p>
          <a:p>
            <a:pPr>
              <a:lnSpc>
                <a:spcPct val="170000"/>
              </a:lnSpc>
            </a:pPr>
            <a:r>
              <a:rPr sz="1600">
                <a:solidFill>
                  <a:schemeClr val="accent2"/>
                </a:solidFill>
                <a:uFillTx/>
                <a:latin typeface="隶书" panose="02010509060101010101" charset="-122"/>
                <a:ea typeface="隶书" panose="02010509060101010101" charset="-122"/>
                <a:sym typeface="Arial" panose="020B0604020202020204" charset="-76"/>
              </a:rPr>
              <a:t>躯壳已昏昏入睡，我们成了</a:t>
            </a:r>
            <a:endParaRPr sz="1600">
              <a:solidFill>
                <a:schemeClr val="accent2"/>
              </a:solidFill>
              <a:uFillTx/>
              <a:latin typeface="隶书" panose="02010509060101010101" charset="-122"/>
              <a:ea typeface="隶书" panose="02010509060101010101" charset="-122"/>
              <a:sym typeface="Arial" panose="020B0604020202020204" charset="-76"/>
            </a:endParaRPr>
          </a:p>
          <a:p>
            <a:pPr>
              <a:lnSpc>
                <a:spcPct val="170000"/>
              </a:lnSpc>
            </a:pPr>
            <a:r>
              <a:rPr sz="1600">
                <a:solidFill>
                  <a:schemeClr val="accent2"/>
                </a:solidFill>
                <a:uFillTx/>
                <a:latin typeface="隶书" panose="02010509060101010101" charset="-122"/>
                <a:ea typeface="隶书" panose="02010509060101010101" charset="-122"/>
                <a:sym typeface="Arial" panose="020B0604020202020204" charset="-76"/>
              </a:rPr>
              <a:t>翩跹的灵魂，万象的和谐与愉悦</a:t>
            </a:r>
            <a:endParaRPr sz="1600">
              <a:solidFill>
                <a:schemeClr val="accent2"/>
              </a:solidFill>
              <a:uFillTx/>
              <a:latin typeface="隶书" panose="02010509060101010101" charset="-122"/>
              <a:ea typeface="隶书" panose="02010509060101010101" charset="-122"/>
              <a:sym typeface="Arial" panose="020B0604020202020204" charset="-76"/>
            </a:endParaRPr>
          </a:p>
          <a:p>
            <a:pPr>
              <a:lnSpc>
                <a:spcPct val="170000"/>
              </a:lnSpc>
            </a:pPr>
            <a:r>
              <a:rPr sz="1600">
                <a:solidFill>
                  <a:schemeClr val="accent2"/>
                </a:solidFill>
                <a:uFillTx/>
                <a:latin typeface="隶书" panose="02010509060101010101" charset="-122"/>
                <a:ea typeface="隶书" panose="02010509060101010101" charset="-122"/>
                <a:sym typeface="Arial" panose="020B0604020202020204" charset="-76"/>
              </a:rPr>
              <a:t>以其深厚力量，赋予我们</a:t>
            </a:r>
            <a:endParaRPr sz="1600">
              <a:solidFill>
                <a:schemeClr val="accent2"/>
              </a:solidFill>
              <a:uFillTx/>
              <a:latin typeface="隶书" panose="02010509060101010101" charset="-122"/>
              <a:ea typeface="隶书" panose="02010509060101010101" charset="-122"/>
              <a:sym typeface="Arial" panose="020B0604020202020204" charset="-76"/>
            </a:endParaRPr>
          </a:p>
          <a:p>
            <a:pPr>
              <a:lnSpc>
                <a:spcPct val="170000"/>
              </a:lnSpc>
            </a:pPr>
            <a:r>
              <a:rPr sz="1600">
                <a:solidFill>
                  <a:schemeClr val="accent2"/>
                </a:solidFill>
                <a:uFillTx/>
                <a:latin typeface="隶书" panose="02010509060101010101" charset="-122"/>
                <a:ea typeface="隶书" panose="02010509060101010101" charset="-122"/>
                <a:sym typeface="Arial" panose="020B0604020202020204" charset="-76"/>
              </a:rPr>
              <a:t>安详静穆的眼光，凭此，才得以</a:t>
            </a:r>
            <a:endParaRPr sz="1600">
              <a:solidFill>
                <a:schemeClr val="accent2"/>
              </a:solidFill>
              <a:uFillTx/>
              <a:latin typeface="隶书" panose="02010509060101010101" charset="-122"/>
              <a:ea typeface="隶书" panose="02010509060101010101" charset="-122"/>
              <a:sym typeface="Arial" panose="020B0604020202020204" charset="-76"/>
            </a:endParaRPr>
          </a:p>
          <a:p>
            <a:pPr>
              <a:lnSpc>
                <a:spcPct val="170000"/>
              </a:lnSpc>
            </a:pPr>
            <a:r>
              <a:rPr sz="1600">
                <a:solidFill>
                  <a:schemeClr val="accent2"/>
                </a:solidFill>
                <a:uFillTx/>
                <a:latin typeface="隶书" panose="02010509060101010101" charset="-122"/>
                <a:ea typeface="隶书" panose="02010509060101010101" charset="-122"/>
                <a:sym typeface="Arial" panose="020B0604020202020204" charset="-76"/>
              </a:rPr>
              <a:t>洞察物象的生命</a:t>
            </a:r>
            <a:endParaRPr sz="1600">
              <a:solidFill>
                <a:schemeClr val="accent2"/>
              </a:solidFill>
              <a:uFillTx/>
              <a:latin typeface="隶书" panose="02010509060101010101" charset="-122"/>
              <a:ea typeface="隶书" panose="02010509060101010101" charset="-122"/>
              <a:sym typeface="Arial" panose="020B0604020202020204" charset="-76"/>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7" name="组合 6"/>
          <p:cNvGrpSpPr/>
          <p:nvPr/>
        </p:nvGrpSpPr>
        <p:grpSpPr>
          <a:xfrm>
            <a:off x="2935605" y="-22225"/>
            <a:ext cx="6210300" cy="6539230"/>
            <a:chOff x="5212" y="-35"/>
            <a:chExt cx="8984" cy="9900"/>
          </a:xfrm>
        </p:grpSpPr>
        <p:pic>
          <p:nvPicPr>
            <p:cNvPr id="5" name="图片 4" descr="03f96b1c6bfa00fbf57befaf6cc9d428"/>
            <p:cNvPicPr>
              <a:picLocks noChangeAspect="1"/>
            </p:cNvPicPr>
            <p:nvPr/>
          </p:nvPicPr>
          <p:blipFill>
            <a:blip r:embed="rId1"/>
            <a:srcRect/>
            <a:stretch>
              <a:fillRect/>
            </a:stretch>
          </p:blipFill>
          <p:spPr>
            <a:xfrm>
              <a:off x="5212" y="-35"/>
              <a:ext cx="8984" cy="9900"/>
            </a:xfrm>
            <a:prstGeom prst="rect">
              <a:avLst/>
            </a:prstGeom>
          </p:spPr>
        </p:pic>
        <p:sp>
          <p:nvSpPr>
            <p:cNvPr id="6" name="文本框 5"/>
            <p:cNvSpPr txBox="1"/>
            <p:nvPr/>
          </p:nvSpPr>
          <p:spPr>
            <a:xfrm>
              <a:off x="9436" y="82"/>
              <a:ext cx="1733" cy="7127"/>
            </a:xfrm>
            <a:prstGeom prst="rect">
              <a:avLst/>
            </a:prstGeom>
            <a:noFill/>
          </p:spPr>
          <p:txBody>
            <a:bodyPr vert="eaVert" wrap="square" rtlCol="0">
              <a:spAutoFit/>
            </a:bodyPr>
            <a:p>
              <a:endParaRPr lang="zh-CN" altLang="en-US" sz="6600">
                <a:latin typeface="方正字迹-吕建德行楷简体" panose="02010600010101010101" charset="-122"/>
                <a:ea typeface="方正字迹-吕建德行楷简体" panose="02010600010101010101" charset="-122"/>
                <a:sym typeface="Arial" panose="020B0604020202020204" charset="-76"/>
              </a:endParaRPr>
            </a:p>
          </p:txBody>
        </p:sp>
      </p:grpSp>
      <p:pic>
        <p:nvPicPr>
          <p:cNvPr id="8" name="图片 7" descr="76cb2fa332ccab346e25e38b18354b63"/>
          <p:cNvPicPr>
            <a:picLocks noChangeAspect="1"/>
          </p:cNvPicPr>
          <p:nvPr/>
        </p:nvPicPr>
        <p:blipFill>
          <a:blip r:embed="rId2"/>
          <a:srcRect l="54511"/>
          <a:stretch>
            <a:fillRect/>
          </a:stretch>
        </p:blipFill>
        <p:spPr>
          <a:xfrm flipH="1" flipV="1">
            <a:off x="-5715" y="-22225"/>
            <a:ext cx="1476375" cy="2411095"/>
          </a:xfrm>
          <a:prstGeom prst="rect">
            <a:avLst/>
          </a:prstGeom>
        </p:spPr>
      </p:pic>
      <p:pic>
        <p:nvPicPr>
          <p:cNvPr id="9" name="图片 8" descr="76cb2fa332ccab346e25e38b18354b63"/>
          <p:cNvPicPr>
            <a:picLocks noChangeAspect="1"/>
          </p:cNvPicPr>
          <p:nvPr/>
        </p:nvPicPr>
        <p:blipFill>
          <a:blip r:embed="rId2"/>
          <a:stretch>
            <a:fillRect/>
          </a:stretch>
        </p:blipFill>
        <p:spPr>
          <a:xfrm>
            <a:off x="8490585" y="4108450"/>
            <a:ext cx="3721735" cy="2764155"/>
          </a:xfrm>
          <a:prstGeom prst="rect">
            <a:avLst/>
          </a:prstGeom>
        </p:spPr>
      </p:pic>
      <p:sp>
        <p:nvSpPr>
          <p:cNvPr id="2" name="文本框 1"/>
          <p:cNvSpPr txBox="1"/>
          <p:nvPr/>
        </p:nvSpPr>
        <p:spPr>
          <a:xfrm>
            <a:off x="4970780" y="219075"/>
            <a:ext cx="951865" cy="4544060"/>
          </a:xfrm>
          <a:prstGeom prst="rect">
            <a:avLst/>
          </a:prstGeom>
          <a:noFill/>
        </p:spPr>
        <p:txBody>
          <a:bodyPr vert="eaVert" wrap="square" rtlCol="0">
            <a:spAutoFit/>
          </a:bodyPr>
          <a:p>
            <a:r>
              <a:rPr lang="zh-CN" altLang="zh-CN" sz="3200">
                <a:latin typeface="隶书" panose="02010509060101010101" charset="-122"/>
                <a:ea typeface="隶书" panose="02010509060101010101" charset="-122"/>
              </a:rPr>
              <a:t>谦退包容 弱德之美</a:t>
            </a:r>
            <a:endParaRPr lang="zh-CN" altLang="zh-CN" sz="3200">
              <a:latin typeface="隶书" panose="02010509060101010101" charset="-122"/>
              <a:ea typeface="隶书" panose="02010509060101010101" charset="-122"/>
            </a:endParaRPr>
          </a:p>
          <a:p>
            <a:endParaRPr lang="zh-CN" altLang="zh-CN"/>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7" name="组合 6"/>
          <p:cNvGrpSpPr/>
          <p:nvPr/>
        </p:nvGrpSpPr>
        <p:grpSpPr>
          <a:xfrm>
            <a:off x="2935605" y="-22225"/>
            <a:ext cx="6210300" cy="6539230"/>
            <a:chOff x="5212" y="-35"/>
            <a:chExt cx="8984" cy="9900"/>
          </a:xfrm>
        </p:grpSpPr>
        <p:pic>
          <p:nvPicPr>
            <p:cNvPr id="5" name="图片 4" descr="03f96b1c6bfa00fbf57befaf6cc9d428"/>
            <p:cNvPicPr>
              <a:picLocks noChangeAspect="1"/>
            </p:cNvPicPr>
            <p:nvPr/>
          </p:nvPicPr>
          <p:blipFill>
            <a:blip r:embed="rId1"/>
            <a:srcRect/>
            <a:stretch>
              <a:fillRect/>
            </a:stretch>
          </p:blipFill>
          <p:spPr>
            <a:xfrm>
              <a:off x="5212" y="-35"/>
              <a:ext cx="8984" cy="9900"/>
            </a:xfrm>
            <a:prstGeom prst="rect">
              <a:avLst/>
            </a:prstGeom>
          </p:spPr>
        </p:pic>
        <p:sp>
          <p:nvSpPr>
            <p:cNvPr id="6" name="文本框 5"/>
            <p:cNvSpPr txBox="1"/>
            <p:nvPr/>
          </p:nvSpPr>
          <p:spPr>
            <a:xfrm>
              <a:off x="8098" y="559"/>
              <a:ext cx="2401" cy="8712"/>
            </a:xfrm>
            <a:prstGeom prst="rect">
              <a:avLst/>
            </a:prstGeom>
            <a:noFill/>
          </p:spPr>
          <p:txBody>
            <a:bodyPr vert="eaVert" wrap="square" rtlCol="0">
              <a:spAutoFit/>
            </a:bodyPr>
            <a:p>
              <a:r>
                <a:rPr lang="zh-CN" altLang="en-US" sz="2400">
                  <a:solidFill>
                    <a:schemeClr val="tx1"/>
                  </a:solidFill>
                  <a:latin typeface="隶书" panose="02010509060101010101" charset="-122"/>
                  <a:ea typeface="隶书" panose="02010509060101010101" charset="-122"/>
                </a:rPr>
                <a:t>轴心时代 </a:t>
              </a:r>
              <a:r>
                <a:rPr lang="zh-CN" altLang="en-US" sz="2400">
                  <a:latin typeface="隶书" panose="02010509060101010101" charset="-122"/>
                  <a:ea typeface="隶书" panose="02010509060101010101" charset="-122"/>
                  <a:sym typeface="+mn-ea"/>
                </a:rPr>
                <a:t>圣人光辉与老子生平</a:t>
              </a:r>
              <a:endParaRPr lang="zh-CN" altLang="en-US" sz="2400">
                <a:solidFill>
                  <a:schemeClr val="tx1"/>
                </a:solidFill>
                <a:latin typeface="隶书" panose="02010509060101010101" charset="-122"/>
                <a:ea typeface="隶书" panose="02010509060101010101" charset="-122"/>
              </a:endParaRPr>
            </a:p>
            <a:p>
              <a:endParaRPr lang="zh-CN" altLang="en-US" sz="2400">
                <a:solidFill>
                  <a:schemeClr val="tx1"/>
                </a:solidFill>
                <a:latin typeface="隶书" panose="02010509060101010101" charset="-122"/>
                <a:ea typeface="隶书" panose="02010509060101010101" charset="-122"/>
              </a:endParaRPr>
            </a:p>
            <a:p>
              <a:endParaRPr lang="zh-CN" altLang="en-US" sz="2400">
                <a:solidFill>
                  <a:schemeClr val="tx1"/>
                </a:solidFill>
                <a:latin typeface="隶书" panose="02010509060101010101" charset="-122"/>
                <a:ea typeface="隶书" panose="02010509060101010101" charset="-122"/>
              </a:endParaRPr>
            </a:p>
            <a:p>
              <a:endParaRPr lang="zh-CN" altLang="en-US" sz="2400">
                <a:solidFill>
                  <a:schemeClr val="tx1"/>
                </a:solidFill>
                <a:latin typeface="隶书" panose="02010509060101010101" charset="-122"/>
                <a:ea typeface="隶书" panose="02010509060101010101" charset="-122"/>
              </a:endParaRPr>
            </a:p>
          </p:txBody>
        </p:sp>
      </p:grpSp>
      <p:pic>
        <p:nvPicPr>
          <p:cNvPr id="8" name="图片 7" descr="76cb2fa332ccab346e25e38b18354b63"/>
          <p:cNvPicPr>
            <a:picLocks noChangeAspect="1"/>
          </p:cNvPicPr>
          <p:nvPr/>
        </p:nvPicPr>
        <p:blipFill>
          <a:blip r:embed="rId2"/>
          <a:srcRect l="54511"/>
          <a:stretch>
            <a:fillRect/>
          </a:stretch>
        </p:blipFill>
        <p:spPr>
          <a:xfrm flipH="1" flipV="1">
            <a:off x="-5715" y="-22225"/>
            <a:ext cx="1476375" cy="2411095"/>
          </a:xfrm>
          <a:prstGeom prst="rect">
            <a:avLst/>
          </a:prstGeom>
        </p:spPr>
      </p:pic>
      <p:pic>
        <p:nvPicPr>
          <p:cNvPr id="9" name="图片 8" descr="76cb2fa332ccab346e25e38b18354b63"/>
          <p:cNvPicPr>
            <a:picLocks noChangeAspect="1"/>
          </p:cNvPicPr>
          <p:nvPr/>
        </p:nvPicPr>
        <p:blipFill>
          <a:blip r:embed="rId2"/>
          <a:stretch>
            <a:fillRect/>
          </a:stretch>
        </p:blipFill>
        <p:spPr>
          <a:xfrm>
            <a:off x="8490585" y="4108450"/>
            <a:ext cx="3721735" cy="2764155"/>
          </a:xfrm>
          <a:prstGeom prst="rect">
            <a:avLst/>
          </a:prstGeom>
        </p:spPr>
      </p:pic>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A_图片 20"/>
          <p:cNvPicPr>
            <a:picLocks noChangeAspect="1"/>
          </p:cNvPicPr>
          <p:nvPr>
            <p:custDataLst>
              <p:tags r:id="rId1"/>
            </p:custDataLst>
          </p:nvPr>
        </p:nvPicPr>
        <p:blipFill rotWithShape="1">
          <a:blip r:embed="rId2" cstate="screen">
            <a:extLst>
              <a:ext uri="{BEBA8EAE-BF5A-486C-A8C5-ECC9F3942E4B}">
                <a14:imgProps xmlns:a14="http://schemas.microsoft.com/office/drawing/2010/main">
                  <a14:imgLayer r:embed="rId3">
                    <a14:imgEffect>
                      <a14:brightnessContrast contrast="-5000"/>
                    </a14:imgEffect>
                  </a14:imgLayer>
                </a14:imgProps>
              </a:ext>
            </a:extLst>
          </a:blip>
          <a:srcRect l="62328"/>
          <a:stretch>
            <a:fillRect/>
          </a:stretch>
        </p:blipFill>
        <p:spPr>
          <a:xfrm>
            <a:off x="5237567" y="1524000"/>
            <a:ext cx="4593058" cy="6858000"/>
          </a:xfrm>
          <a:prstGeom prst="rect">
            <a:avLst/>
          </a:prstGeom>
          <a:effectLst>
            <a:outerShdw blurRad="50800" dist="38100" dir="2700000" algn="tl" rotWithShape="0">
              <a:prstClr val="black">
                <a:alpha val="40000"/>
              </a:prstClr>
            </a:outerShdw>
          </a:effectLst>
        </p:spPr>
      </p:pic>
      <p:pic>
        <p:nvPicPr>
          <p:cNvPr id="15" name="PA_图片 14"/>
          <p:cNvPicPr>
            <a:picLocks noChangeAspect="1"/>
          </p:cNvPicPr>
          <p:nvPr>
            <p:custDataLst>
              <p:tags r:id="rId4"/>
            </p:custDataLst>
          </p:nvPr>
        </p:nvPicPr>
        <p:blipFill rotWithShape="1">
          <a:blip r:embed="rId5" cstate="screen"/>
          <a:srcRect r="78994"/>
          <a:stretch>
            <a:fillRect/>
          </a:stretch>
        </p:blipFill>
        <p:spPr>
          <a:xfrm>
            <a:off x="5237315" y="4111296"/>
            <a:ext cx="512582" cy="2088000"/>
          </a:xfrm>
          <a:prstGeom prst="rect">
            <a:avLst/>
          </a:prstGeom>
        </p:spPr>
      </p:pic>
      <p:pic>
        <p:nvPicPr>
          <p:cNvPr id="2" name="图片 1" descr="图片3"/>
          <p:cNvPicPr>
            <a:picLocks noChangeAspect="1"/>
          </p:cNvPicPr>
          <p:nvPr/>
        </p:nvPicPr>
        <p:blipFill>
          <a:blip r:embed="rId6"/>
          <a:stretch>
            <a:fillRect/>
          </a:stretch>
        </p:blipFill>
        <p:spPr>
          <a:xfrm>
            <a:off x="-74295" y="-15240"/>
            <a:ext cx="12364085" cy="6970395"/>
          </a:xfrm>
          <a:prstGeom prst="rect">
            <a:avLst/>
          </a:prstGeom>
        </p:spPr>
      </p:pic>
      <p:sp>
        <p:nvSpPr>
          <p:cNvPr id="9" name="PA_淘宝网chenying0907出品 2"/>
          <p:cNvSpPr txBox="1"/>
          <p:nvPr>
            <p:custDataLst>
              <p:tags r:id="rId7"/>
            </p:custDataLst>
          </p:nvPr>
        </p:nvSpPr>
        <p:spPr>
          <a:xfrm>
            <a:off x="901065" y="1524000"/>
            <a:ext cx="5790565" cy="3707765"/>
          </a:xfrm>
          <a:prstGeom prst="rect">
            <a:avLst/>
          </a:prstGeom>
          <a:noFill/>
        </p:spPr>
        <p:txBody>
          <a:bodyPr vert="horz" wrap="square" rtlCol="0">
            <a:spAutoFit/>
          </a:bodyPr>
          <a:p>
            <a:pPr marL="0" indent="0">
              <a:lnSpc>
                <a:spcPct val="160000"/>
              </a:lnSpc>
            </a:pPr>
            <a:r>
              <a:rPr lang="zh-CN" altLang="en-US" sz="2400" dirty="0">
                <a:solidFill>
                  <a:schemeClr val="tx1">
                    <a:lumMod val="65000"/>
                    <a:lumOff val="35000"/>
                  </a:schemeClr>
                </a:solidFill>
                <a:latin typeface="隶书" panose="02010509060101010101" charset="-122"/>
                <a:ea typeface="隶书" panose="02010509060101010101" charset="-122"/>
                <a:sym typeface="Arial" panose="020B0604020202020204" charset="-76"/>
              </a:rPr>
              <a:t>人之生也柔弱，其死也坚强。</a:t>
            </a:r>
            <a:endParaRPr lang="zh-CN" altLang="en-US" sz="2400" dirty="0">
              <a:solidFill>
                <a:schemeClr val="tx1">
                  <a:lumMod val="65000"/>
                  <a:lumOff val="35000"/>
                </a:schemeClr>
              </a:solidFill>
              <a:latin typeface="隶书" panose="02010509060101010101" charset="-122"/>
              <a:ea typeface="隶书" panose="02010509060101010101" charset="-122"/>
              <a:sym typeface="Arial" panose="020B0604020202020204" charset="-76"/>
            </a:endParaRPr>
          </a:p>
          <a:p>
            <a:pPr marL="0" indent="0">
              <a:lnSpc>
                <a:spcPct val="160000"/>
              </a:lnSpc>
            </a:pPr>
            <a:r>
              <a:rPr lang="zh-CN" altLang="en-US" sz="2400" dirty="0">
                <a:solidFill>
                  <a:schemeClr val="tx1">
                    <a:lumMod val="65000"/>
                    <a:lumOff val="35000"/>
                  </a:schemeClr>
                </a:solidFill>
                <a:latin typeface="隶书" panose="02010509060101010101" charset="-122"/>
                <a:ea typeface="隶书" panose="02010509060101010101" charset="-122"/>
                <a:sym typeface="Arial" panose="020B0604020202020204" charset="-76"/>
              </a:rPr>
              <a:t>草木之生也柔脆，其死也枯槁。</a:t>
            </a:r>
            <a:endParaRPr lang="zh-CN" altLang="en-US" sz="2400" dirty="0">
              <a:solidFill>
                <a:schemeClr val="tx1">
                  <a:lumMod val="65000"/>
                  <a:lumOff val="35000"/>
                </a:schemeClr>
              </a:solidFill>
              <a:latin typeface="隶书" panose="02010509060101010101" charset="-122"/>
              <a:ea typeface="隶书" panose="02010509060101010101" charset="-122"/>
              <a:sym typeface="Arial" panose="020B0604020202020204" charset="-76"/>
            </a:endParaRPr>
          </a:p>
          <a:p>
            <a:pPr marL="0" indent="0">
              <a:lnSpc>
                <a:spcPct val="160000"/>
              </a:lnSpc>
            </a:pPr>
            <a:r>
              <a:rPr lang="zh-CN" altLang="en-US" sz="2400" dirty="0">
                <a:solidFill>
                  <a:schemeClr val="tx1">
                    <a:lumMod val="65000"/>
                    <a:lumOff val="35000"/>
                  </a:schemeClr>
                </a:solidFill>
                <a:latin typeface="隶书" panose="02010509060101010101" charset="-122"/>
                <a:ea typeface="隶书" panose="02010509060101010101" charset="-122"/>
                <a:sym typeface="Arial" panose="020B0604020202020204" charset="-76"/>
              </a:rPr>
              <a:t>故坚强者死之徒，柔弱者生之徒。</a:t>
            </a:r>
            <a:endParaRPr lang="zh-CN" altLang="en-US" sz="2400" dirty="0">
              <a:solidFill>
                <a:schemeClr val="tx1">
                  <a:lumMod val="65000"/>
                  <a:lumOff val="35000"/>
                </a:schemeClr>
              </a:solidFill>
              <a:latin typeface="隶书" panose="02010509060101010101" charset="-122"/>
              <a:ea typeface="隶书" panose="02010509060101010101" charset="-122"/>
              <a:sym typeface="Arial" panose="020B0604020202020204" charset="-76"/>
            </a:endParaRPr>
          </a:p>
          <a:p>
            <a:pPr marL="0" indent="0">
              <a:lnSpc>
                <a:spcPct val="160000"/>
              </a:lnSpc>
            </a:pPr>
            <a:r>
              <a:rPr lang="zh-CN" altLang="en-US" sz="2400" dirty="0">
                <a:solidFill>
                  <a:schemeClr val="tx1">
                    <a:lumMod val="65000"/>
                    <a:lumOff val="35000"/>
                  </a:schemeClr>
                </a:solidFill>
                <a:latin typeface="隶书" panose="02010509060101010101" charset="-122"/>
                <a:ea typeface="隶书" panose="02010509060101010101" charset="-122"/>
                <a:sym typeface="Arial" panose="020B0604020202020204" charset="-76"/>
              </a:rPr>
              <a:t>是以兵强则灭，木强则折。</a:t>
            </a:r>
            <a:endParaRPr lang="zh-CN" altLang="en-US" sz="2400" dirty="0">
              <a:solidFill>
                <a:schemeClr val="tx1">
                  <a:lumMod val="65000"/>
                  <a:lumOff val="35000"/>
                </a:schemeClr>
              </a:solidFill>
              <a:latin typeface="隶书" panose="02010509060101010101" charset="-122"/>
              <a:ea typeface="隶书" panose="02010509060101010101" charset="-122"/>
              <a:sym typeface="Arial" panose="020B0604020202020204" charset="-76"/>
            </a:endParaRPr>
          </a:p>
          <a:p>
            <a:pPr marL="0" indent="0">
              <a:lnSpc>
                <a:spcPct val="160000"/>
              </a:lnSpc>
            </a:pPr>
            <a:r>
              <a:rPr lang="zh-CN" altLang="en-US" sz="2400" dirty="0">
                <a:solidFill>
                  <a:schemeClr val="tx1">
                    <a:lumMod val="65000"/>
                    <a:lumOff val="35000"/>
                  </a:schemeClr>
                </a:solidFill>
                <a:latin typeface="隶书" panose="02010509060101010101" charset="-122"/>
                <a:ea typeface="隶书" panose="02010509060101010101" charset="-122"/>
                <a:sym typeface="Arial" panose="020B0604020202020204" charset="-76"/>
              </a:rPr>
              <a:t>强大处下，柔弱处上。（76章）</a:t>
            </a:r>
            <a:endParaRPr lang="zh-CN" altLang="en-US" sz="2400" dirty="0">
              <a:solidFill>
                <a:schemeClr val="tx1">
                  <a:lumMod val="65000"/>
                  <a:lumOff val="35000"/>
                </a:schemeClr>
              </a:solidFill>
              <a:latin typeface="隶书" panose="02010509060101010101" charset="-122"/>
              <a:ea typeface="隶书" panose="02010509060101010101" charset="-122"/>
              <a:sym typeface="Arial" panose="020B0604020202020204" charset="-76"/>
            </a:endParaRPr>
          </a:p>
          <a:p>
            <a:pPr marL="0" indent="0">
              <a:lnSpc>
                <a:spcPct val="80000"/>
              </a:lnSpc>
            </a:pPr>
            <a:endParaRPr lang="zh-CN" altLang="en-US" b="1" dirty="0">
              <a:solidFill>
                <a:srgbClr val="FF0000"/>
              </a:solidFill>
              <a:latin typeface="楷体" panose="02010609060101010101" charset="-122"/>
              <a:ea typeface="楷体" panose="02010609060101010101" charset="-122"/>
              <a:sym typeface="Arial" panose="020B0604020202020204" charset="-76"/>
            </a:endParaRPr>
          </a:p>
          <a:p>
            <a:pPr marL="0" indent="0">
              <a:lnSpc>
                <a:spcPct val="80000"/>
              </a:lnSpc>
            </a:pPr>
            <a:endParaRPr lang="zh-CN" altLang="en-US" b="1" dirty="0">
              <a:solidFill>
                <a:schemeClr val="tx1">
                  <a:lumMod val="65000"/>
                  <a:lumOff val="35000"/>
                </a:schemeClr>
              </a:solidFill>
              <a:latin typeface="楷体" panose="02010609060101010101" charset="-122"/>
              <a:ea typeface="楷体" panose="02010609060101010101" charset="-122"/>
              <a:sym typeface="Arial" panose="020B0604020202020204" charset="-76"/>
            </a:endParaRPr>
          </a:p>
          <a:p>
            <a:pPr marL="0" indent="0">
              <a:lnSpc>
                <a:spcPct val="80000"/>
              </a:lnSpc>
              <a:buNone/>
            </a:pPr>
            <a:r>
              <a:rPr lang="zh-CN" altLang="en-US" b="1" dirty="0">
                <a:solidFill>
                  <a:schemeClr val="tx1">
                    <a:lumMod val="65000"/>
                    <a:lumOff val="35000"/>
                  </a:schemeClr>
                </a:solidFill>
                <a:latin typeface="楷体" panose="02010609060101010101" charset="-122"/>
                <a:ea typeface="楷体" panose="02010609060101010101" charset="-122"/>
                <a:sym typeface="Arial" panose="020B0604020202020204" charset="-76"/>
              </a:rPr>
              <a:t>                          </a:t>
            </a:r>
            <a:endParaRPr lang="zh-CN" altLang="en-US" b="1" spc="600" dirty="0">
              <a:solidFill>
                <a:schemeClr val="tx1">
                  <a:lumMod val="65000"/>
                  <a:lumOff val="35000"/>
                </a:schemeClr>
              </a:solidFill>
              <a:latin typeface="楷体" panose="02010609060101010101" charset="-122"/>
              <a:ea typeface="楷体" panose="02010609060101010101" charset="-122"/>
              <a:sym typeface="Arial" panose="020B0604020202020204" charset="-76"/>
            </a:endParaRPr>
          </a:p>
        </p:txBody>
      </p:sp>
      <p:sp>
        <p:nvSpPr>
          <p:cNvPr id="3" name="TextBox 24"/>
          <p:cNvSpPr txBox="1"/>
          <p:nvPr/>
        </p:nvSpPr>
        <p:spPr>
          <a:xfrm>
            <a:off x="795020" y="403225"/>
            <a:ext cx="1604645" cy="645160"/>
          </a:xfrm>
          <a:prstGeom prst="rect">
            <a:avLst/>
          </a:prstGeom>
          <a:noFill/>
        </p:spPr>
        <p:txBody>
          <a:bodyPr wrap="square" rtlCol="0">
            <a:spAutoFit/>
          </a:bodyPr>
          <a:p>
            <a:pPr algn="l"/>
            <a:r>
              <a:rPr lang="zh-CN" altLang="en-US" sz="3600" b="1" dirty="0">
                <a:solidFill>
                  <a:schemeClr val="tx1">
                    <a:lumMod val="65000"/>
                    <a:lumOff val="35000"/>
                  </a:schemeClr>
                </a:solidFill>
                <a:latin typeface="华文行楷" panose="02010800040101010101" charset="-122"/>
                <a:ea typeface="华文行楷" panose="02010800040101010101" charset="-122"/>
                <a:sym typeface="Arial" panose="020B0604020202020204" charset="-76"/>
              </a:rPr>
              <a:t>守弱</a:t>
            </a:r>
            <a:endParaRPr lang="zh-CN" altLang="en-US" sz="3600" b="1" dirty="0">
              <a:solidFill>
                <a:schemeClr val="tx1">
                  <a:lumMod val="65000"/>
                  <a:lumOff val="35000"/>
                </a:schemeClr>
              </a:solidFill>
              <a:latin typeface="华文行楷" panose="02010800040101010101" charset="-122"/>
              <a:ea typeface="华文行楷" panose="02010800040101010101" charset="-122"/>
              <a:sym typeface="Arial" panose="020B0604020202020204" charset="-76"/>
            </a:endParaRPr>
          </a:p>
        </p:txBody>
      </p:sp>
      <p:pic>
        <p:nvPicPr>
          <p:cNvPr id="31" name="Picture 272" descr="28"/>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1" r="-4292" b="14367"/>
          <a:stretch>
            <a:fillRect/>
          </a:stretch>
        </p:blipFill>
        <p:spPr bwMode="auto">
          <a:xfrm>
            <a:off x="1561465" y="153035"/>
            <a:ext cx="1529715" cy="96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9" name="淘宝店chenying0907 948"/>
          <p:cNvPicPr>
            <a:picLocks noChangeAspect="1"/>
          </p:cNvPicPr>
          <p:nvPr/>
        </p:nvPicPr>
        <p:blipFill>
          <a:blip r:embed="rId1">
            <a:grayscl/>
          </a:blip>
          <a:stretch>
            <a:fillRect/>
          </a:stretch>
        </p:blipFill>
        <p:spPr>
          <a:xfrm rot="5400000">
            <a:off x="-913385" y="-1960625"/>
            <a:ext cx="4415390" cy="6051910"/>
          </a:xfrm>
          <a:prstGeom prst="rect">
            <a:avLst/>
          </a:prstGeom>
        </p:spPr>
      </p:pic>
      <p:sp>
        <p:nvSpPr>
          <p:cNvPr id="9" name="PA_淘宝网chenying0907出品 2"/>
          <p:cNvSpPr txBox="1"/>
          <p:nvPr>
            <p:custDataLst>
              <p:tags r:id="rId2"/>
            </p:custDataLst>
          </p:nvPr>
        </p:nvSpPr>
        <p:spPr>
          <a:xfrm>
            <a:off x="4435475" y="1120775"/>
            <a:ext cx="5790565" cy="4448175"/>
          </a:xfrm>
          <a:prstGeom prst="rect">
            <a:avLst/>
          </a:prstGeom>
          <a:noFill/>
        </p:spPr>
        <p:txBody>
          <a:bodyPr vert="horz" wrap="square" rtlCol="0">
            <a:spAutoFit/>
          </a:bodyPr>
          <a:p>
            <a:pPr marL="0" indent="0">
              <a:lnSpc>
                <a:spcPct val="200000"/>
              </a:lnSpc>
            </a:pPr>
            <a:r>
              <a:rPr lang="zh-CN" altLang="en-US" sz="2400" dirty="0">
                <a:solidFill>
                  <a:schemeClr val="accent2">
                    <a:lumMod val="75000"/>
                  </a:schemeClr>
                </a:solidFill>
                <a:latin typeface="隶书" panose="02010509060101010101" charset="-122"/>
                <a:ea typeface="隶书" panose="02010509060101010101" charset="-122"/>
                <a:sym typeface="Arial" panose="020B0604020202020204" charset="-76"/>
              </a:rPr>
              <a:t>持而盈之 ， 不如其已 。</a:t>
            </a:r>
            <a:endParaRPr lang="zh-CN" altLang="en-US" sz="2400" dirty="0">
              <a:solidFill>
                <a:schemeClr val="accent2">
                  <a:lumMod val="75000"/>
                </a:schemeClr>
              </a:solidFill>
              <a:latin typeface="隶书" panose="02010509060101010101" charset="-122"/>
              <a:ea typeface="隶书" panose="02010509060101010101" charset="-122"/>
              <a:sym typeface="Arial" panose="020B0604020202020204" charset="-76"/>
            </a:endParaRPr>
          </a:p>
          <a:p>
            <a:pPr marL="0" indent="0">
              <a:lnSpc>
                <a:spcPct val="200000"/>
              </a:lnSpc>
            </a:pPr>
            <a:r>
              <a:rPr lang="zh-CN" altLang="en-US" sz="2400" dirty="0">
                <a:solidFill>
                  <a:schemeClr val="accent2">
                    <a:lumMod val="75000"/>
                  </a:schemeClr>
                </a:solidFill>
                <a:latin typeface="隶书" panose="02010509060101010101" charset="-122"/>
                <a:ea typeface="隶书" panose="02010509060101010101" charset="-122"/>
                <a:sym typeface="Arial" panose="020B0604020202020204" charset="-76"/>
              </a:rPr>
              <a:t>揣而锐之 ， 不可长保 。</a:t>
            </a:r>
            <a:endParaRPr lang="zh-CN" altLang="en-US" sz="2400" dirty="0">
              <a:solidFill>
                <a:schemeClr val="accent2">
                  <a:lumMod val="75000"/>
                </a:schemeClr>
              </a:solidFill>
              <a:latin typeface="隶书" panose="02010509060101010101" charset="-122"/>
              <a:ea typeface="隶书" panose="02010509060101010101" charset="-122"/>
              <a:sym typeface="Arial" panose="020B0604020202020204" charset="-76"/>
            </a:endParaRPr>
          </a:p>
          <a:p>
            <a:pPr marL="0" indent="0">
              <a:lnSpc>
                <a:spcPct val="200000"/>
              </a:lnSpc>
            </a:pPr>
            <a:r>
              <a:rPr lang="zh-CN" altLang="en-US" sz="2400" dirty="0">
                <a:solidFill>
                  <a:schemeClr val="accent2">
                    <a:lumMod val="75000"/>
                  </a:schemeClr>
                </a:solidFill>
                <a:latin typeface="隶书" panose="02010509060101010101" charset="-122"/>
                <a:ea typeface="隶书" panose="02010509060101010101" charset="-122"/>
                <a:sym typeface="Arial" panose="020B0604020202020204" charset="-76"/>
              </a:rPr>
              <a:t>金玉满堂 ， 莫之能守 。</a:t>
            </a:r>
            <a:endParaRPr lang="zh-CN" altLang="en-US" sz="2400" dirty="0">
              <a:solidFill>
                <a:schemeClr val="accent2">
                  <a:lumMod val="75000"/>
                </a:schemeClr>
              </a:solidFill>
              <a:latin typeface="隶书" panose="02010509060101010101" charset="-122"/>
              <a:ea typeface="隶书" panose="02010509060101010101" charset="-122"/>
              <a:sym typeface="Arial" panose="020B0604020202020204" charset="-76"/>
            </a:endParaRPr>
          </a:p>
          <a:p>
            <a:pPr marL="0" indent="0">
              <a:lnSpc>
                <a:spcPct val="200000"/>
              </a:lnSpc>
            </a:pPr>
            <a:r>
              <a:rPr lang="zh-CN" altLang="en-US" sz="2400" dirty="0">
                <a:solidFill>
                  <a:schemeClr val="accent2">
                    <a:lumMod val="75000"/>
                  </a:schemeClr>
                </a:solidFill>
                <a:latin typeface="隶书" panose="02010509060101010101" charset="-122"/>
                <a:ea typeface="隶书" panose="02010509060101010101" charset="-122"/>
                <a:sym typeface="Arial" panose="020B0604020202020204" charset="-76"/>
              </a:rPr>
              <a:t>富贵而骄 ， 自遗其咎 。</a:t>
            </a:r>
            <a:endParaRPr lang="zh-CN" altLang="en-US" sz="2400" dirty="0">
              <a:solidFill>
                <a:schemeClr val="accent2">
                  <a:lumMod val="75000"/>
                </a:schemeClr>
              </a:solidFill>
              <a:latin typeface="隶书" panose="02010509060101010101" charset="-122"/>
              <a:ea typeface="隶书" panose="02010509060101010101" charset="-122"/>
              <a:sym typeface="Arial" panose="020B0604020202020204" charset="-76"/>
            </a:endParaRPr>
          </a:p>
          <a:p>
            <a:pPr marL="0" indent="0">
              <a:lnSpc>
                <a:spcPct val="200000"/>
              </a:lnSpc>
            </a:pPr>
            <a:r>
              <a:rPr lang="zh-CN" altLang="en-US" sz="2400" dirty="0">
                <a:solidFill>
                  <a:schemeClr val="accent2">
                    <a:lumMod val="75000"/>
                  </a:schemeClr>
                </a:solidFill>
                <a:latin typeface="隶书" panose="02010509060101010101" charset="-122"/>
                <a:ea typeface="隶书" panose="02010509060101010101" charset="-122"/>
                <a:sym typeface="Arial" panose="020B0604020202020204" charset="-76"/>
              </a:rPr>
              <a:t>功遂身退 ， 天之道也 。（9章）</a:t>
            </a:r>
            <a:endParaRPr lang="zh-CN" altLang="en-US" sz="2400" dirty="0">
              <a:solidFill>
                <a:schemeClr val="accent2">
                  <a:lumMod val="75000"/>
                </a:schemeClr>
              </a:solidFill>
              <a:latin typeface="隶书" panose="02010509060101010101" charset="-122"/>
              <a:ea typeface="隶书" panose="02010509060101010101" charset="-122"/>
              <a:sym typeface="Arial" panose="020B0604020202020204" charset="-76"/>
            </a:endParaRPr>
          </a:p>
          <a:p>
            <a:pPr marL="0" indent="0">
              <a:lnSpc>
                <a:spcPct val="80000"/>
              </a:lnSpc>
            </a:pPr>
            <a:endParaRPr lang="zh-CN" altLang="en-US" b="1" dirty="0">
              <a:solidFill>
                <a:srgbClr val="FF0000"/>
              </a:solidFill>
              <a:latin typeface="隶书" panose="02010509060101010101" charset="-122"/>
              <a:ea typeface="隶书" panose="02010509060101010101" charset="-122"/>
              <a:sym typeface="Arial" panose="020B0604020202020204" charset="-76"/>
            </a:endParaRPr>
          </a:p>
          <a:p>
            <a:pPr marL="0" indent="0">
              <a:lnSpc>
                <a:spcPct val="80000"/>
              </a:lnSpc>
            </a:pPr>
            <a:endParaRPr lang="zh-CN" altLang="en-US" b="1" dirty="0">
              <a:solidFill>
                <a:schemeClr val="tx1">
                  <a:lumMod val="65000"/>
                  <a:lumOff val="35000"/>
                </a:schemeClr>
              </a:solidFill>
              <a:latin typeface="楷体" panose="02010609060101010101" charset="-122"/>
              <a:ea typeface="楷体" panose="02010609060101010101" charset="-122"/>
              <a:sym typeface="Arial" panose="020B0604020202020204" charset="-76"/>
            </a:endParaRPr>
          </a:p>
          <a:p>
            <a:pPr marL="0" indent="0">
              <a:lnSpc>
                <a:spcPct val="80000"/>
              </a:lnSpc>
              <a:buNone/>
            </a:pPr>
            <a:r>
              <a:rPr lang="zh-CN" altLang="en-US" b="1" dirty="0">
                <a:solidFill>
                  <a:schemeClr val="tx1">
                    <a:lumMod val="65000"/>
                    <a:lumOff val="35000"/>
                  </a:schemeClr>
                </a:solidFill>
                <a:latin typeface="楷体" panose="02010609060101010101" charset="-122"/>
                <a:ea typeface="楷体" panose="02010609060101010101" charset="-122"/>
                <a:sym typeface="Arial" panose="020B0604020202020204" charset="-76"/>
              </a:rPr>
              <a:t>                          </a:t>
            </a:r>
            <a:endParaRPr lang="zh-CN" altLang="en-US" b="1" spc="600" dirty="0">
              <a:solidFill>
                <a:schemeClr val="tx1">
                  <a:lumMod val="65000"/>
                  <a:lumOff val="35000"/>
                </a:schemeClr>
              </a:solidFill>
              <a:latin typeface="楷体" panose="02010609060101010101" charset="-122"/>
              <a:ea typeface="楷体" panose="02010609060101010101" charset="-122"/>
              <a:sym typeface="Arial" panose="020B0604020202020204" charset="-76"/>
            </a:endParaRPr>
          </a:p>
        </p:txBody>
      </p:sp>
      <p:sp>
        <p:nvSpPr>
          <p:cNvPr id="26" name="TextBox 24"/>
          <p:cNvSpPr txBox="1"/>
          <p:nvPr/>
        </p:nvSpPr>
        <p:spPr>
          <a:xfrm>
            <a:off x="8891270" y="403225"/>
            <a:ext cx="1604645" cy="645160"/>
          </a:xfrm>
          <a:prstGeom prst="rect">
            <a:avLst/>
          </a:prstGeom>
          <a:noFill/>
        </p:spPr>
        <p:txBody>
          <a:bodyPr wrap="square" rtlCol="0">
            <a:spAutoFit/>
          </a:bodyPr>
          <a:p>
            <a:pPr algn="l"/>
            <a:r>
              <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rPr>
              <a:t>知止</a:t>
            </a:r>
            <a:endPar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endParaRPr>
          </a:p>
        </p:txBody>
      </p:sp>
      <p:pic>
        <p:nvPicPr>
          <p:cNvPr id="27" name="Picture 272" descr="28"/>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 r="-4292" b="14367"/>
          <a:stretch>
            <a:fillRect/>
          </a:stretch>
        </p:blipFill>
        <p:spPr bwMode="auto">
          <a:xfrm>
            <a:off x="9639935" y="153035"/>
            <a:ext cx="1529715" cy="960120"/>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2"/>
          <p:cNvPicPr>
            <a:picLocks noChangeAspect="1"/>
          </p:cNvPicPr>
          <p:nvPr/>
        </p:nvPicPr>
        <p:blipFill rotWithShape="1">
          <a:blip r:embed="rId4">
            <a:extLst>
              <a:ext uri="{28A0092B-C50C-407E-A947-70E740481C1C}">
                <a14:useLocalDpi xmlns:a14="http://schemas.microsoft.com/office/drawing/2010/main" val="0"/>
              </a:ext>
            </a:extLst>
          </a:blip>
          <a:srcRect r="780" b="61183"/>
          <a:stretch>
            <a:fillRect/>
          </a:stretch>
        </p:blipFill>
        <p:spPr>
          <a:xfrm>
            <a:off x="-254000" y="5233670"/>
            <a:ext cx="12910185" cy="1851660"/>
          </a:xfrm>
          <a:prstGeom prst="rect">
            <a:avLst/>
          </a:prstGeom>
          <a:gradFill>
            <a:gsLst>
              <a:gs pos="0">
                <a:schemeClr val="accent1">
                  <a:lumMod val="5000"/>
                  <a:lumOff val="95000"/>
                </a:schemeClr>
              </a:gs>
              <a:gs pos="74000">
                <a:schemeClr val="accent2">
                  <a:lumMod val="20000"/>
                  <a:lumOff val="80000"/>
                </a:schemeClr>
              </a:gs>
              <a:gs pos="83000">
                <a:schemeClr val="accent2">
                  <a:lumMod val="40000"/>
                  <a:lumOff val="60000"/>
                </a:schemeClr>
              </a:gs>
              <a:gs pos="100000">
                <a:schemeClr val="accent2">
                  <a:lumMod val="40000"/>
                  <a:lumOff val="60000"/>
                </a:schemeClr>
              </a:gs>
            </a:gsLst>
            <a:lin ang="5400000" scaled="0"/>
          </a:gradFill>
          <a:effectLst>
            <a:softEdge rad="647700"/>
          </a:effec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621030"/>
            <a:ext cx="12192000" cy="6972935"/>
          </a:xfrm>
          <a:prstGeom prst="rect">
            <a:avLst/>
          </a:prstGeom>
        </p:spPr>
      </p:pic>
      <p:sp>
        <p:nvSpPr>
          <p:cNvPr id="9" name="PA_淘宝网chenying0907出品 2"/>
          <p:cNvSpPr txBox="1"/>
          <p:nvPr>
            <p:custDataLst>
              <p:tags r:id="rId2"/>
            </p:custDataLst>
          </p:nvPr>
        </p:nvSpPr>
        <p:spPr>
          <a:xfrm>
            <a:off x="1542415" y="1186180"/>
            <a:ext cx="9106535" cy="4485640"/>
          </a:xfrm>
          <a:prstGeom prst="rect">
            <a:avLst/>
          </a:prstGeom>
          <a:noFill/>
        </p:spPr>
        <p:txBody>
          <a:bodyPr vert="horz" wrap="square" rtlCol="0">
            <a:spAutoFit/>
          </a:bodyPr>
          <a:p>
            <a:pPr>
              <a:lnSpc>
                <a:spcPct val="170000"/>
              </a:lnSpc>
            </a:pPr>
            <a:r>
              <a:rPr sz="2400">
                <a:solidFill>
                  <a:schemeClr val="tx1">
                    <a:lumMod val="75000"/>
                    <a:lumOff val="25000"/>
                  </a:schemeClr>
                </a:solidFill>
                <a:uFillTx/>
                <a:latin typeface="隶书" panose="02010509060101010101" charset="-122"/>
                <a:ea typeface="隶书" panose="02010509060101010101" charset="-122"/>
                <a:sym typeface="Arial" panose="020B0604020202020204" charset="-76"/>
              </a:rPr>
              <a:t>俺曾见金陵玉殿莺啼晓，秦淮水榭花开早，</a:t>
            </a:r>
            <a:endParaRPr sz="2400">
              <a:solidFill>
                <a:schemeClr val="tx1">
                  <a:lumMod val="75000"/>
                  <a:lumOff val="25000"/>
                </a:schemeClr>
              </a:solidFill>
              <a:uFillTx/>
              <a:latin typeface="隶书" panose="02010509060101010101" charset="-122"/>
              <a:ea typeface="隶书" panose="02010509060101010101" charset="-122"/>
              <a:sym typeface="Arial" panose="020B0604020202020204" charset="-76"/>
            </a:endParaRPr>
          </a:p>
          <a:p>
            <a:pPr>
              <a:lnSpc>
                <a:spcPct val="170000"/>
              </a:lnSpc>
            </a:pPr>
            <a:r>
              <a:rPr sz="2400">
                <a:solidFill>
                  <a:schemeClr val="tx1">
                    <a:lumMod val="75000"/>
                    <a:lumOff val="25000"/>
                  </a:schemeClr>
                </a:solidFill>
                <a:uFillTx/>
                <a:latin typeface="隶书" panose="02010509060101010101" charset="-122"/>
                <a:ea typeface="隶书" panose="02010509060101010101" charset="-122"/>
                <a:sym typeface="Arial" panose="020B0604020202020204" charset="-76"/>
              </a:rPr>
              <a:t>谁知道容易冰消！</a:t>
            </a:r>
            <a:endParaRPr sz="2400">
              <a:solidFill>
                <a:schemeClr val="tx1">
                  <a:lumMod val="75000"/>
                  <a:lumOff val="25000"/>
                </a:schemeClr>
              </a:solidFill>
              <a:uFillTx/>
              <a:latin typeface="隶书" panose="02010509060101010101" charset="-122"/>
              <a:ea typeface="隶书" panose="02010509060101010101" charset="-122"/>
              <a:sym typeface="Arial" panose="020B0604020202020204" charset="-76"/>
            </a:endParaRPr>
          </a:p>
          <a:p>
            <a:pPr>
              <a:lnSpc>
                <a:spcPct val="170000"/>
              </a:lnSpc>
            </a:pPr>
            <a:r>
              <a:rPr sz="2400">
                <a:solidFill>
                  <a:schemeClr val="tx1">
                    <a:lumMod val="75000"/>
                    <a:lumOff val="25000"/>
                  </a:schemeClr>
                </a:solidFill>
                <a:uFillTx/>
                <a:latin typeface="隶书" panose="02010509060101010101" charset="-122"/>
                <a:ea typeface="隶书" panose="02010509060101010101" charset="-122"/>
                <a:sym typeface="Arial" panose="020B0604020202020204" charset="-76"/>
              </a:rPr>
              <a:t>眼看他起高楼，眼看他宴宾客，</a:t>
            </a:r>
            <a:endParaRPr sz="2400">
              <a:solidFill>
                <a:schemeClr val="tx1">
                  <a:lumMod val="75000"/>
                  <a:lumOff val="25000"/>
                </a:schemeClr>
              </a:solidFill>
              <a:uFillTx/>
              <a:latin typeface="隶书" panose="02010509060101010101" charset="-122"/>
              <a:ea typeface="隶书" panose="02010509060101010101" charset="-122"/>
              <a:sym typeface="Arial" panose="020B0604020202020204" charset="-76"/>
            </a:endParaRPr>
          </a:p>
          <a:p>
            <a:pPr>
              <a:lnSpc>
                <a:spcPct val="170000"/>
              </a:lnSpc>
            </a:pPr>
            <a:r>
              <a:rPr sz="2400">
                <a:solidFill>
                  <a:schemeClr val="tx1">
                    <a:lumMod val="75000"/>
                    <a:lumOff val="25000"/>
                  </a:schemeClr>
                </a:solidFill>
                <a:uFillTx/>
                <a:latin typeface="隶书" panose="02010509060101010101" charset="-122"/>
                <a:ea typeface="隶书" panose="02010509060101010101" charset="-122"/>
                <a:sym typeface="Arial" panose="020B0604020202020204" charset="-76"/>
              </a:rPr>
              <a:t>眼看他楼塌了！</a:t>
            </a:r>
            <a:endParaRPr sz="2400">
              <a:solidFill>
                <a:schemeClr val="tx1">
                  <a:lumMod val="75000"/>
                  <a:lumOff val="25000"/>
                </a:schemeClr>
              </a:solidFill>
              <a:uFillTx/>
              <a:latin typeface="隶书" panose="02010509060101010101" charset="-122"/>
              <a:ea typeface="隶书" panose="02010509060101010101" charset="-122"/>
              <a:sym typeface="Arial" panose="020B0604020202020204" charset="-76"/>
            </a:endParaRPr>
          </a:p>
          <a:p>
            <a:pPr>
              <a:lnSpc>
                <a:spcPct val="170000"/>
              </a:lnSpc>
            </a:pPr>
            <a:r>
              <a:rPr sz="2400">
                <a:solidFill>
                  <a:schemeClr val="tx1">
                    <a:lumMod val="75000"/>
                    <a:lumOff val="25000"/>
                  </a:schemeClr>
                </a:solidFill>
                <a:uFillTx/>
                <a:latin typeface="隶书" panose="02010509060101010101" charset="-122"/>
                <a:ea typeface="隶书" panose="02010509060101010101" charset="-122"/>
                <a:sym typeface="Arial" panose="020B0604020202020204" charset="-76"/>
              </a:rPr>
              <a:t>这青苔碧瓦堆，俺曾睡风流觉，将五十年兴亡看饱。</a:t>
            </a:r>
            <a:endParaRPr sz="2400">
              <a:solidFill>
                <a:schemeClr val="tx1">
                  <a:lumMod val="75000"/>
                  <a:lumOff val="25000"/>
                </a:schemeClr>
              </a:solidFill>
              <a:uFillTx/>
              <a:latin typeface="隶书" panose="02010509060101010101" charset="-122"/>
              <a:ea typeface="隶书" panose="02010509060101010101" charset="-122"/>
              <a:sym typeface="Arial" panose="020B0604020202020204" charset="-76"/>
            </a:endParaRPr>
          </a:p>
          <a:p>
            <a:pPr>
              <a:lnSpc>
                <a:spcPct val="170000"/>
              </a:lnSpc>
            </a:pPr>
            <a:endParaRPr sz="2400">
              <a:solidFill>
                <a:schemeClr val="tx1">
                  <a:lumMod val="75000"/>
                  <a:lumOff val="25000"/>
                </a:schemeClr>
              </a:solidFill>
              <a:uFillTx/>
              <a:latin typeface="隶书" panose="02010509060101010101" charset="-122"/>
              <a:ea typeface="隶书" panose="02010509060101010101" charset="-122"/>
              <a:sym typeface="Arial" panose="020B0604020202020204" charset="-76"/>
            </a:endParaRPr>
          </a:p>
          <a:p>
            <a:pPr>
              <a:lnSpc>
                <a:spcPct val="170000"/>
              </a:lnSpc>
            </a:pPr>
            <a:r>
              <a:rPr lang="en-US" sz="2400">
                <a:solidFill>
                  <a:schemeClr val="tx1">
                    <a:lumMod val="75000"/>
                    <a:lumOff val="25000"/>
                  </a:schemeClr>
                </a:solidFill>
                <a:uFillTx/>
                <a:latin typeface="隶书" panose="02010509060101010101" charset="-122"/>
                <a:ea typeface="隶书" panose="02010509060101010101" charset="-122"/>
                <a:sym typeface="Arial" panose="020B0604020202020204" charset="-76"/>
              </a:rPr>
              <a:t>                                     ——</a:t>
            </a:r>
            <a:r>
              <a:rPr lang="zh-CN" altLang="en-US" sz="2400">
                <a:solidFill>
                  <a:schemeClr val="tx1">
                    <a:lumMod val="75000"/>
                    <a:lumOff val="25000"/>
                  </a:schemeClr>
                </a:solidFill>
                <a:uFillTx/>
                <a:latin typeface="隶书" panose="02010509060101010101" charset="-122"/>
                <a:ea typeface="隶书" panose="02010509060101010101" charset="-122"/>
                <a:sym typeface="Arial" panose="020B0604020202020204" charset="-76"/>
              </a:rPr>
              <a:t>《</a:t>
            </a:r>
            <a:r>
              <a:rPr sz="2400">
                <a:solidFill>
                  <a:schemeClr val="tx1">
                    <a:lumMod val="75000"/>
                    <a:lumOff val="25000"/>
                  </a:schemeClr>
                </a:solidFill>
                <a:uFillTx/>
                <a:latin typeface="隶书" panose="02010509060101010101" charset="-122"/>
                <a:ea typeface="隶书" panose="02010509060101010101" charset="-122"/>
                <a:sym typeface="+mn-ea"/>
              </a:rPr>
              <a:t>桃花扇·哀江南</a:t>
            </a:r>
            <a:r>
              <a:rPr lang="zh-CN" sz="2400">
                <a:solidFill>
                  <a:schemeClr val="tx1">
                    <a:lumMod val="75000"/>
                    <a:lumOff val="25000"/>
                  </a:schemeClr>
                </a:solidFill>
                <a:uFillTx/>
                <a:latin typeface="隶书" panose="02010509060101010101" charset="-122"/>
                <a:ea typeface="隶书" panose="02010509060101010101" charset="-122"/>
                <a:sym typeface="+mn-ea"/>
              </a:rPr>
              <a:t>》</a:t>
            </a:r>
            <a:endParaRPr lang="zh-CN" sz="2400">
              <a:solidFill>
                <a:schemeClr val="tx1">
                  <a:lumMod val="75000"/>
                  <a:lumOff val="25000"/>
                </a:schemeClr>
              </a:solidFill>
              <a:uFillTx/>
              <a:latin typeface="隶书" panose="02010509060101010101" charset="-122"/>
              <a:ea typeface="隶书" panose="02010509060101010101" charset="-122"/>
              <a:sym typeface="+mn-ea"/>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9" name="淘宝店chenying0907 948"/>
          <p:cNvPicPr>
            <a:picLocks noChangeAspect="1"/>
          </p:cNvPicPr>
          <p:nvPr/>
        </p:nvPicPr>
        <p:blipFill>
          <a:blip r:embed="rId1">
            <a:grayscl/>
          </a:blip>
          <a:stretch>
            <a:fillRect/>
          </a:stretch>
        </p:blipFill>
        <p:spPr>
          <a:xfrm rot="5400000">
            <a:off x="-913385" y="-1960625"/>
            <a:ext cx="4415390" cy="6051910"/>
          </a:xfrm>
          <a:prstGeom prst="rect">
            <a:avLst/>
          </a:prstGeom>
        </p:spPr>
      </p:pic>
      <p:sp>
        <p:nvSpPr>
          <p:cNvPr id="9" name="PA_淘宝网chenying0907出品 2"/>
          <p:cNvSpPr txBox="1"/>
          <p:nvPr>
            <p:custDataLst>
              <p:tags r:id="rId2"/>
            </p:custDataLst>
          </p:nvPr>
        </p:nvSpPr>
        <p:spPr>
          <a:xfrm>
            <a:off x="4435475" y="1120775"/>
            <a:ext cx="5790565" cy="4448175"/>
          </a:xfrm>
          <a:prstGeom prst="rect">
            <a:avLst/>
          </a:prstGeom>
          <a:noFill/>
        </p:spPr>
        <p:txBody>
          <a:bodyPr vert="horz" wrap="square" rtlCol="0">
            <a:spAutoFit/>
          </a:bodyPr>
          <a:p>
            <a:pPr marL="0" indent="0">
              <a:lnSpc>
                <a:spcPct val="200000"/>
              </a:lnSpc>
            </a:pPr>
            <a:r>
              <a:rPr lang="zh-CN" altLang="en-US" sz="2400" dirty="0">
                <a:solidFill>
                  <a:schemeClr val="accent2">
                    <a:lumMod val="75000"/>
                  </a:schemeClr>
                </a:solidFill>
                <a:latin typeface="隶书" panose="02010509060101010101" charset="-122"/>
                <a:ea typeface="隶书" panose="02010509060101010101" charset="-122"/>
                <a:sym typeface="Arial" panose="020B0604020202020204" charset="-76"/>
              </a:rPr>
              <a:t>持而盈之 ， 不如其已 。</a:t>
            </a:r>
            <a:endParaRPr lang="zh-CN" altLang="en-US" sz="2400" dirty="0">
              <a:solidFill>
                <a:schemeClr val="accent2">
                  <a:lumMod val="75000"/>
                </a:schemeClr>
              </a:solidFill>
              <a:latin typeface="隶书" panose="02010509060101010101" charset="-122"/>
              <a:ea typeface="隶书" panose="02010509060101010101" charset="-122"/>
              <a:sym typeface="Arial" panose="020B0604020202020204" charset="-76"/>
            </a:endParaRPr>
          </a:p>
          <a:p>
            <a:pPr marL="0" indent="0">
              <a:lnSpc>
                <a:spcPct val="200000"/>
              </a:lnSpc>
            </a:pPr>
            <a:r>
              <a:rPr lang="zh-CN" altLang="en-US" sz="2400" dirty="0">
                <a:solidFill>
                  <a:schemeClr val="accent2">
                    <a:lumMod val="75000"/>
                  </a:schemeClr>
                </a:solidFill>
                <a:latin typeface="隶书" panose="02010509060101010101" charset="-122"/>
                <a:ea typeface="隶书" panose="02010509060101010101" charset="-122"/>
                <a:sym typeface="Arial" panose="020B0604020202020204" charset="-76"/>
              </a:rPr>
              <a:t>揣而锐之 ， 不可长保 。</a:t>
            </a:r>
            <a:endParaRPr lang="zh-CN" altLang="en-US" sz="2400" dirty="0">
              <a:solidFill>
                <a:schemeClr val="accent2">
                  <a:lumMod val="75000"/>
                </a:schemeClr>
              </a:solidFill>
              <a:latin typeface="隶书" panose="02010509060101010101" charset="-122"/>
              <a:ea typeface="隶书" panose="02010509060101010101" charset="-122"/>
              <a:sym typeface="Arial" panose="020B0604020202020204" charset="-76"/>
            </a:endParaRPr>
          </a:p>
          <a:p>
            <a:pPr marL="0" indent="0">
              <a:lnSpc>
                <a:spcPct val="200000"/>
              </a:lnSpc>
            </a:pPr>
            <a:r>
              <a:rPr lang="zh-CN" altLang="en-US" sz="2400" dirty="0">
                <a:solidFill>
                  <a:schemeClr val="accent2">
                    <a:lumMod val="75000"/>
                  </a:schemeClr>
                </a:solidFill>
                <a:latin typeface="隶书" panose="02010509060101010101" charset="-122"/>
                <a:ea typeface="隶书" panose="02010509060101010101" charset="-122"/>
                <a:sym typeface="Arial" panose="020B0604020202020204" charset="-76"/>
              </a:rPr>
              <a:t>金玉满堂 ， 莫之能守 。</a:t>
            </a:r>
            <a:endParaRPr lang="zh-CN" altLang="en-US" sz="2400" dirty="0">
              <a:solidFill>
                <a:schemeClr val="accent2">
                  <a:lumMod val="75000"/>
                </a:schemeClr>
              </a:solidFill>
              <a:latin typeface="隶书" panose="02010509060101010101" charset="-122"/>
              <a:ea typeface="隶书" panose="02010509060101010101" charset="-122"/>
              <a:sym typeface="Arial" panose="020B0604020202020204" charset="-76"/>
            </a:endParaRPr>
          </a:p>
          <a:p>
            <a:pPr marL="0" indent="0">
              <a:lnSpc>
                <a:spcPct val="200000"/>
              </a:lnSpc>
            </a:pPr>
            <a:r>
              <a:rPr lang="zh-CN" altLang="en-US" sz="2400" dirty="0">
                <a:solidFill>
                  <a:schemeClr val="accent2">
                    <a:lumMod val="75000"/>
                  </a:schemeClr>
                </a:solidFill>
                <a:latin typeface="隶书" panose="02010509060101010101" charset="-122"/>
                <a:ea typeface="隶书" panose="02010509060101010101" charset="-122"/>
                <a:sym typeface="Arial" panose="020B0604020202020204" charset="-76"/>
              </a:rPr>
              <a:t>富贵而骄 ， 自遗其咎 。</a:t>
            </a:r>
            <a:endParaRPr lang="zh-CN" altLang="en-US" sz="2400" dirty="0">
              <a:solidFill>
                <a:schemeClr val="accent2">
                  <a:lumMod val="75000"/>
                </a:schemeClr>
              </a:solidFill>
              <a:latin typeface="隶书" panose="02010509060101010101" charset="-122"/>
              <a:ea typeface="隶书" panose="02010509060101010101" charset="-122"/>
              <a:sym typeface="Arial" panose="020B0604020202020204" charset="-76"/>
            </a:endParaRPr>
          </a:p>
          <a:p>
            <a:pPr marL="0" indent="0">
              <a:lnSpc>
                <a:spcPct val="200000"/>
              </a:lnSpc>
            </a:pPr>
            <a:r>
              <a:rPr lang="zh-CN" altLang="en-US" sz="2400" dirty="0">
                <a:solidFill>
                  <a:schemeClr val="accent2">
                    <a:lumMod val="75000"/>
                  </a:schemeClr>
                </a:solidFill>
                <a:latin typeface="隶书" panose="02010509060101010101" charset="-122"/>
                <a:ea typeface="隶书" panose="02010509060101010101" charset="-122"/>
                <a:sym typeface="Arial" panose="020B0604020202020204" charset="-76"/>
              </a:rPr>
              <a:t>功遂身退 ， 天之道也 。（9章）</a:t>
            </a:r>
            <a:endParaRPr lang="zh-CN" altLang="en-US" sz="2400" dirty="0">
              <a:solidFill>
                <a:schemeClr val="accent2">
                  <a:lumMod val="75000"/>
                </a:schemeClr>
              </a:solidFill>
              <a:latin typeface="隶书" panose="02010509060101010101" charset="-122"/>
              <a:ea typeface="隶书" panose="02010509060101010101" charset="-122"/>
              <a:sym typeface="Arial" panose="020B0604020202020204" charset="-76"/>
            </a:endParaRPr>
          </a:p>
          <a:p>
            <a:pPr marL="0" indent="0">
              <a:lnSpc>
                <a:spcPct val="80000"/>
              </a:lnSpc>
            </a:pPr>
            <a:endParaRPr lang="zh-CN" altLang="en-US" b="1" dirty="0">
              <a:solidFill>
                <a:srgbClr val="FF0000"/>
              </a:solidFill>
              <a:latin typeface="隶书" panose="02010509060101010101" charset="-122"/>
              <a:ea typeface="隶书" panose="02010509060101010101" charset="-122"/>
              <a:sym typeface="Arial" panose="020B0604020202020204" charset="-76"/>
            </a:endParaRPr>
          </a:p>
          <a:p>
            <a:pPr marL="0" indent="0">
              <a:lnSpc>
                <a:spcPct val="80000"/>
              </a:lnSpc>
            </a:pPr>
            <a:endParaRPr lang="zh-CN" altLang="en-US" b="1" dirty="0">
              <a:solidFill>
                <a:schemeClr val="tx1">
                  <a:lumMod val="65000"/>
                  <a:lumOff val="35000"/>
                </a:schemeClr>
              </a:solidFill>
              <a:latin typeface="楷体" panose="02010609060101010101" charset="-122"/>
              <a:ea typeface="楷体" panose="02010609060101010101" charset="-122"/>
              <a:sym typeface="Arial" panose="020B0604020202020204" charset="-76"/>
            </a:endParaRPr>
          </a:p>
          <a:p>
            <a:pPr marL="0" indent="0">
              <a:lnSpc>
                <a:spcPct val="80000"/>
              </a:lnSpc>
              <a:buNone/>
            </a:pPr>
            <a:r>
              <a:rPr lang="zh-CN" altLang="en-US" b="1" dirty="0">
                <a:solidFill>
                  <a:schemeClr val="tx1">
                    <a:lumMod val="65000"/>
                    <a:lumOff val="35000"/>
                  </a:schemeClr>
                </a:solidFill>
                <a:latin typeface="楷体" panose="02010609060101010101" charset="-122"/>
                <a:ea typeface="楷体" panose="02010609060101010101" charset="-122"/>
                <a:sym typeface="Arial" panose="020B0604020202020204" charset="-76"/>
              </a:rPr>
              <a:t>                          </a:t>
            </a:r>
            <a:endParaRPr lang="zh-CN" altLang="en-US" b="1" spc="600" dirty="0">
              <a:solidFill>
                <a:schemeClr val="tx1">
                  <a:lumMod val="65000"/>
                  <a:lumOff val="35000"/>
                </a:schemeClr>
              </a:solidFill>
              <a:latin typeface="楷体" panose="02010609060101010101" charset="-122"/>
              <a:ea typeface="楷体" panose="02010609060101010101" charset="-122"/>
              <a:sym typeface="Arial" panose="020B0604020202020204" charset="-76"/>
            </a:endParaRPr>
          </a:p>
        </p:txBody>
      </p:sp>
      <p:sp>
        <p:nvSpPr>
          <p:cNvPr id="26" name="TextBox 24"/>
          <p:cNvSpPr txBox="1"/>
          <p:nvPr/>
        </p:nvSpPr>
        <p:spPr>
          <a:xfrm>
            <a:off x="8891270" y="403225"/>
            <a:ext cx="1604645" cy="645160"/>
          </a:xfrm>
          <a:prstGeom prst="rect">
            <a:avLst/>
          </a:prstGeom>
          <a:noFill/>
        </p:spPr>
        <p:txBody>
          <a:bodyPr wrap="square" rtlCol="0">
            <a:spAutoFit/>
          </a:bodyPr>
          <a:p>
            <a:pPr algn="l"/>
            <a:r>
              <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rPr>
              <a:t>知止</a:t>
            </a:r>
            <a:endPar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endParaRPr>
          </a:p>
        </p:txBody>
      </p:sp>
      <p:pic>
        <p:nvPicPr>
          <p:cNvPr id="27" name="Picture 272" descr="28"/>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 r="-4292" b="14367"/>
          <a:stretch>
            <a:fillRect/>
          </a:stretch>
        </p:blipFill>
        <p:spPr bwMode="auto">
          <a:xfrm>
            <a:off x="9639935" y="153035"/>
            <a:ext cx="1529715" cy="960120"/>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2"/>
          <p:cNvPicPr>
            <a:picLocks noChangeAspect="1"/>
          </p:cNvPicPr>
          <p:nvPr/>
        </p:nvPicPr>
        <p:blipFill rotWithShape="1">
          <a:blip r:embed="rId4">
            <a:extLst>
              <a:ext uri="{28A0092B-C50C-407E-A947-70E740481C1C}">
                <a14:useLocalDpi xmlns:a14="http://schemas.microsoft.com/office/drawing/2010/main" val="0"/>
              </a:ext>
            </a:extLst>
          </a:blip>
          <a:srcRect r="780" b="61183"/>
          <a:stretch>
            <a:fillRect/>
          </a:stretch>
        </p:blipFill>
        <p:spPr>
          <a:xfrm>
            <a:off x="-254000" y="5233670"/>
            <a:ext cx="12910185" cy="1851660"/>
          </a:xfrm>
          <a:prstGeom prst="rect">
            <a:avLst/>
          </a:prstGeom>
          <a:gradFill>
            <a:gsLst>
              <a:gs pos="0">
                <a:schemeClr val="accent1">
                  <a:lumMod val="5000"/>
                  <a:lumOff val="95000"/>
                </a:schemeClr>
              </a:gs>
              <a:gs pos="74000">
                <a:schemeClr val="accent2">
                  <a:lumMod val="20000"/>
                  <a:lumOff val="80000"/>
                </a:schemeClr>
              </a:gs>
              <a:gs pos="83000">
                <a:schemeClr val="accent2">
                  <a:lumMod val="40000"/>
                  <a:lumOff val="60000"/>
                </a:schemeClr>
              </a:gs>
              <a:gs pos="100000">
                <a:schemeClr val="accent2">
                  <a:lumMod val="40000"/>
                  <a:lumOff val="60000"/>
                </a:schemeClr>
              </a:gs>
            </a:gsLst>
            <a:lin ang="5400000" scaled="0"/>
          </a:gradFill>
          <a:effectLst>
            <a:softEdge rad="647700"/>
          </a:effec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descr="82c451b50ffe42c5b003aa9995bb228e"/>
          <p:cNvPicPr>
            <a:picLocks noChangeAspect="1"/>
          </p:cNvPicPr>
          <p:nvPr/>
        </p:nvPicPr>
        <p:blipFill>
          <a:blip r:embed="rId1"/>
          <a:srcRect/>
          <a:stretch>
            <a:fillRect/>
          </a:stretch>
        </p:blipFill>
        <p:spPr>
          <a:xfrm>
            <a:off x="1905" y="-13335"/>
            <a:ext cx="1543685" cy="2101850"/>
          </a:xfrm>
          <a:prstGeom prst="rect">
            <a:avLst/>
          </a:prstGeom>
        </p:spPr>
      </p:pic>
      <p:sp>
        <p:nvSpPr>
          <p:cNvPr id="21" name="文本框 20"/>
          <p:cNvSpPr txBox="1"/>
          <p:nvPr/>
        </p:nvSpPr>
        <p:spPr>
          <a:xfrm>
            <a:off x="1667510" y="1635125"/>
            <a:ext cx="2698750" cy="3192145"/>
          </a:xfrm>
          <a:prstGeom prst="rect">
            <a:avLst/>
          </a:prstGeom>
          <a:noFill/>
        </p:spPr>
        <p:txBody>
          <a:bodyPr wrap="square" rtlCol="0">
            <a:spAutoFit/>
          </a:bodyPr>
          <a:lstStyle/>
          <a:p>
            <a:pPr>
              <a:lnSpc>
                <a:spcPct val="210000"/>
              </a:lnSpc>
            </a:pPr>
            <a:r>
              <a:rPr lang="zh-CN" altLang="en-US" sz="2400" dirty="0" smtClean="0">
                <a:solidFill>
                  <a:srgbClr val="31B185"/>
                </a:solidFill>
                <a:latin typeface="隶书" panose="02010509060101010101" charset="-122"/>
                <a:ea typeface="隶书" panose="02010509060101010101" charset="-122"/>
              </a:rPr>
              <a:t>千里修书只为墙，</a:t>
            </a:r>
            <a:endParaRPr lang="zh-CN" altLang="en-US" sz="2400" dirty="0" smtClean="0">
              <a:solidFill>
                <a:srgbClr val="31B185"/>
              </a:solidFill>
              <a:latin typeface="隶书" panose="02010509060101010101" charset="-122"/>
              <a:ea typeface="隶书" panose="02010509060101010101" charset="-122"/>
            </a:endParaRPr>
          </a:p>
          <a:p>
            <a:pPr>
              <a:lnSpc>
                <a:spcPct val="210000"/>
              </a:lnSpc>
            </a:pPr>
            <a:r>
              <a:rPr lang="zh-CN" altLang="en-US" sz="2400" dirty="0" smtClean="0">
                <a:solidFill>
                  <a:srgbClr val="31B185"/>
                </a:solidFill>
                <a:latin typeface="隶书" panose="02010509060101010101" charset="-122"/>
                <a:ea typeface="隶书" panose="02010509060101010101" charset="-122"/>
              </a:rPr>
              <a:t>让他三尺又何妨。</a:t>
            </a:r>
            <a:endParaRPr lang="zh-CN" altLang="en-US" sz="2400" dirty="0" smtClean="0">
              <a:solidFill>
                <a:srgbClr val="31B185"/>
              </a:solidFill>
              <a:latin typeface="隶书" panose="02010509060101010101" charset="-122"/>
              <a:ea typeface="隶书" panose="02010509060101010101" charset="-122"/>
            </a:endParaRPr>
          </a:p>
          <a:p>
            <a:pPr>
              <a:lnSpc>
                <a:spcPct val="210000"/>
              </a:lnSpc>
            </a:pPr>
            <a:r>
              <a:rPr lang="zh-CN" altLang="en-US" sz="2400" dirty="0" smtClean="0">
                <a:solidFill>
                  <a:srgbClr val="31B185"/>
                </a:solidFill>
                <a:latin typeface="隶书" panose="02010509060101010101" charset="-122"/>
                <a:ea typeface="隶书" panose="02010509060101010101" charset="-122"/>
              </a:rPr>
              <a:t>万里长城今犹在，</a:t>
            </a:r>
            <a:endParaRPr lang="zh-CN" altLang="en-US" sz="2400" dirty="0" smtClean="0">
              <a:solidFill>
                <a:srgbClr val="31B185"/>
              </a:solidFill>
              <a:latin typeface="隶书" panose="02010509060101010101" charset="-122"/>
              <a:ea typeface="隶书" panose="02010509060101010101" charset="-122"/>
            </a:endParaRPr>
          </a:p>
          <a:p>
            <a:pPr>
              <a:lnSpc>
                <a:spcPct val="210000"/>
              </a:lnSpc>
            </a:pPr>
            <a:r>
              <a:rPr lang="zh-CN" altLang="en-US" sz="2400" dirty="0" smtClean="0">
                <a:solidFill>
                  <a:srgbClr val="31B185"/>
                </a:solidFill>
                <a:latin typeface="隶书" panose="02010509060101010101" charset="-122"/>
                <a:ea typeface="隶书" panose="02010509060101010101" charset="-122"/>
              </a:rPr>
              <a:t>不见当年秦始皇。</a:t>
            </a:r>
            <a:endParaRPr lang="zh-CN" altLang="en-US" sz="2400" dirty="0" smtClean="0">
              <a:solidFill>
                <a:srgbClr val="31B185"/>
              </a:solidFill>
              <a:latin typeface="隶书" panose="02010509060101010101" charset="-122"/>
              <a:ea typeface="隶书" panose="02010509060101010101" charset="-122"/>
            </a:endParaRPr>
          </a:p>
        </p:txBody>
      </p:sp>
      <p:sp>
        <p:nvSpPr>
          <p:cNvPr id="11" name="矩形 10"/>
          <p:cNvSpPr/>
          <p:nvPr/>
        </p:nvSpPr>
        <p:spPr>
          <a:xfrm>
            <a:off x="5508625" y="1708785"/>
            <a:ext cx="5309235" cy="3118485"/>
          </a:xfrm>
          <a:prstGeom prst="rect">
            <a:avLst/>
          </a:prstGeom>
          <a:noFill/>
          <a:ln w="31750">
            <a:solidFill>
              <a:srgbClr val="65D4B6"/>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9458" name="内容占位符 19457" descr="六尺巷"/>
          <p:cNvPicPr>
            <a:picLocks noChangeAspect="1"/>
          </p:cNvPicPr>
          <p:nvPr>
            <p:ph idx="1"/>
          </p:nvPr>
        </p:nvPicPr>
        <p:blipFill>
          <a:blip r:embed="rId2"/>
          <a:srcRect b="10683"/>
          <a:stretch>
            <a:fillRect/>
          </a:stretch>
        </p:blipFill>
        <p:spPr>
          <a:xfrm>
            <a:off x="5587365" y="1758950"/>
            <a:ext cx="5140960" cy="3009900"/>
          </a:xfrm>
          <a:noFill/>
          <a:ln>
            <a:noFill/>
          </a:ln>
        </p:spPr>
      </p:pic>
      <p:sp>
        <p:nvSpPr>
          <p:cNvPr id="14" name="TextBox 24"/>
          <p:cNvSpPr txBox="1"/>
          <p:nvPr/>
        </p:nvSpPr>
        <p:spPr>
          <a:xfrm>
            <a:off x="7948295" y="403225"/>
            <a:ext cx="2415540" cy="645160"/>
          </a:xfrm>
          <a:prstGeom prst="rect">
            <a:avLst/>
          </a:prstGeom>
          <a:noFill/>
        </p:spPr>
        <p:txBody>
          <a:bodyPr wrap="square" rtlCol="0">
            <a:spAutoFit/>
          </a:bodyPr>
          <a:p>
            <a:pPr algn="l"/>
            <a:r>
              <a:rPr lang="zh-CN" altLang="en-US" sz="3600" dirty="0">
                <a:solidFill>
                  <a:schemeClr val="tx1">
                    <a:lumMod val="65000"/>
                    <a:lumOff val="35000"/>
                  </a:schemeClr>
                </a:solidFill>
                <a:latin typeface="隶书" panose="02010509060101010101" charset="-122"/>
                <a:ea typeface="隶书" panose="02010509060101010101" charset="-122"/>
                <a:sym typeface="Arial" panose="020B0604020202020204" charset="-76"/>
              </a:rPr>
              <a:t>谦退包容</a:t>
            </a:r>
            <a:endParaRPr lang="zh-CN" altLang="en-US" sz="3600" dirty="0">
              <a:solidFill>
                <a:schemeClr val="tx1">
                  <a:lumMod val="65000"/>
                  <a:lumOff val="35000"/>
                </a:schemeClr>
              </a:solidFill>
              <a:latin typeface="隶书" panose="02010509060101010101" charset="-122"/>
              <a:ea typeface="隶书" panose="02010509060101010101" charset="-122"/>
              <a:sym typeface="Arial" panose="020B0604020202020204" charset="-76"/>
            </a:endParaRPr>
          </a:p>
        </p:txBody>
      </p:sp>
      <p:pic>
        <p:nvPicPr>
          <p:cNvPr id="15" name="Picture 272" descr="28"/>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 r="-4292" b="14367"/>
          <a:stretch>
            <a:fillRect/>
          </a:stretch>
        </p:blipFill>
        <p:spPr bwMode="auto">
          <a:xfrm>
            <a:off x="9639935" y="153035"/>
            <a:ext cx="1529715" cy="96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checkerboard(across)">
                                      <p:cBhvr>
                                        <p:cTn id="7" dur="500"/>
                                        <p:tgtEl>
                                          <p:spTgt spid="21">
                                            <p:txEl>
                                              <p:pRg st="0" end="0"/>
                                            </p:txEl>
                                          </p:spTgt>
                                        </p:tgtEl>
                                      </p:cBhvr>
                                    </p:animEffect>
                                  </p:childTnLst>
                                </p:cTn>
                              </p:par>
                              <p:par>
                                <p:cTn id="8" presetID="5" presetClass="entr" presetSubtype="10" fill="hold" nodeType="withEffect">
                                  <p:stCondLst>
                                    <p:cond delay="0"/>
                                  </p:stCondLst>
                                  <p:childTnLst>
                                    <p:set>
                                      <p:cBhvr>
                                        <p:cTn id="9" dur="1" fill="hold">
                                          <p:stCondLst>
                                            <p:cond delay="0"/>
                                          </p:stCondLst>
                                        </p:cTn>
                                        <p:tgtEl>
                                          <p:spTgt spid="21">
                                            <p:txEl>
                                              <p:pRg st="1" end="1"/>
                                            </p:txEl>
                                          </p:spTgt>
                                        </p:tgtEl>
                                        <p:attrNameLst>
                                          <p:attrName>style.visibility</p:attrName>
                                        </p:attrNameLst>
                                      </p:cBhvr>
                                      <p:to>
                                        <p:strVal val="visible"/>
                                      </p:to>
                                    </p:set>
                                    <p:animEffect transition="in" filter="checkerboard(across)">
                                      <p:cBhvr>
                                        <p:cTn id="10" dur="500"/>
                                        <p:tgtEl>
                                          <p:spTgt spid="21">
                                            <p:txEl>
                                              <p:pRg st="1" end="1"/>
                                            </p:txEl>
                                          </p:spTgt>
                                        </p:tgtEl>
                                      </p:cBhvr>
                                    </p:animEffect>
                                  </p:childTnLst>
                                </p:cTn>
                              </p:par>
                              <p:par>
                                <p:cTn id="11" presetID="5" presetClass="entr" presetSubtype="10" fill="hold" nodeType="withEffect">
                                  <p:stCondLst>
                                    <p:cond delay="0"/>
                                  </p:stCondLst>
                                  <p:childTnLst>
                                    <p:set>
                                      <p:cBhvr>
                                        <p:cTn id="12" dur="1" fill="hold">
                                          <p:stCondLst>
                                            <p:cond delay="0"/>
                                          </p:stCondLst>
                                        </p:cTn>
                                        <p:tgtEl>
                                          <p:spTgt spid="21">
                                            <p:txEl>
                                              <p:pRg st="2" end="2"/>
                                            </p:txEl>
                                          </p:spTgt>
                                        </p:tgtEl>
                                        <p:attrNameLst>
                                          <p:attrName>style.visibility</p:attrName>
                                        </p:attrNameLst>
                                      </p:cBhvr>
                                      <p:to>
                                        <p:strVal val="visible"/>
                                      </p:to>
                                    </p:set>
                                    <p:animEffect transition="in" filter="checkerboard(across)">
                                      <p:cBhvr>
                                        <p:cTn id="13" dur="500"/>
                                        <p:tgtEl>
                                          <p:spTgt spid="21">
                                            <p:txEl>
                                              <p:pRg st="2" end="2"/>
                                            </p:txEl>
                                          </p:spTgt>
                                        </p:tgtEl>
                                      </p:cBhvr>
                                    </p:animEffect>
                                  </p:childTnLst>
                                </p:cTn>
                              </p:par>
                              <p:par>
                                <p:cTn id="14" presetID="5" presetClass="entr" presetSubtype="10" fill="hold" nodeType="withEffect">
                                  <p:stCondLst>
                                    <p:cond delay="0"/>
                                  </p:stCondLst>
                                  <p:childTnLst>
                                    <p:set>
                                      <p:cBhvr>
                                        <p:cTn id="15" dur="1" fill="hold">
                                          <p:stCondLst>
                                            <p:cond delay="0"/>
                                          </p:stCondLst>
                                        </p:cTn>
                                        <p:tgtEl>
                                          <p:spTgt spid="21">
                                            <p:txEl>
                                              <p:pRg st="3" end="3"/>
                                            </p:txEl>
                                          </p:spTgt>
                                        </p:tgtEl>
                                        <p:attrNameLst>
                                          <p:attrName>style.visibility</p:attrName>
                                        </p:attrNameLst>
                                      </p:cBhvr>
                                      <p:to>
                                        <p:strVal val="visible"/>
                                      </p:to>
                                    </p:set>
                                    <p:animEffect transition="in" filter="checkerboard(across)">
                                      <p:cBhvr>
                                        <p:cTn id="16" dur="500"/>
                                        <p:tgtEl>
                                          <p:spTgt spid="2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淘宝店chenying0907 34"/>
          <p:cNvPicPr>
            <a:picLocks noChangeAspect="1"/>
          </p:cNvPicPr>
          <p:nvPr/>
        </p:nvPicPr>
        <p:blipFill>
          <a:blip r:embed="rId1">
            <a:grayscl/>
            <a:lum bright="20000" contrast="-40000"/>
          </a:blip>
          <a:srcRect r="7269" b="1121"/>
          <a:stretch>
            <a:fillRect/>
          </a:stretch>
        </p:blipFill>
        <p:spPr>
          <a:xfrm rot="12615590" flipV="1">
            <a:off x="-1272540" y="1069340"/>
            <a:ext cx="3912870" cy="5401310"/>
          </a:xfrm>
          <a:custGeom>
            <a:avLst/>
            <a:gdLst>
              <a:gd name="connsiteX0" fmla="*/ 4827534 w 4827534"/>
              <a:gd name="connsiteY0" fmla="*/ 739535 h 6663126"/>
              <a:gd name="connsiteX1" fmla="*/ 3559932 w 4827534"/>
              <a:gd name="connsiteY1" fmla="*/ 0 h 6663126"/>
              <a:gd name="connsiteX2" fmla="*/ 0 w 4827534"/>
              <a:gd name="connsiteY2" fmla="*/ 0 h 6663126"/>
              <a:gd name="connsiteX3" fmla="*/ 0 w 4827534"/>
              <a:gd name="connsiteY3" fmla="*/ 5862896 h 6663126"/>
              <a:gd name="connsiteX4" fmla="*/ 1371635 w 4827534"/>
              <a:gd name="connsiteY4" fmla="*/ 6663126 h 6663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7534" h="6663126">
                <a:moveTo>
                  <a:pt x="4827534" y="739535"/>
                </a:moveTo>
                <a:lnTo>
                  <a:pt x="3559932" y="0"/>
                </a:lnTo>
                <a:lnTo>
                  <a:pt x="0" y="0"/>
                </a:lnTo>
                <a:lnTo>
                  <a:pt x="0" y="5862896"/>
                </a:lnTo>
                <a:lnTo>
                  <a:pt x="1371635" y="6663126"/>
                </a:lnTo>
                <a:close/>
              </a:path>
            </a:pathLst>
          </a:custGeom>
        </p:spPr>
      </p:pic>
      <p:pic>
        <p:nvPicPr>
          <p:cNvPr id="34" name="淘宝店chenying0907 33"/>
          <p:cNvPicPr>
            <a:picLocks noChangeAspect="1"/>
          </p:cNvPicPr>
          <p:nvPr/>
        </p:nvPicPr>
        <p:blipFill>
          <a:blip r:embed="rId1"/>
          <a:stretch>
            <a:fillRect/>
          </a:stretch>
        </p:blipFill>
        <p:spPr>
          <a:xfrm rot="10800000" flipH="1" flipV="1">
            <a:off x="10295992" y="5049110"/>
            <a:ext cx="1429871" cy="1850846"/>
          </a:xfrm>
          <a:prstGeom prst="rect">
            <a:avLst/>
          </a:prstGeom>
        </p:spPr>
      </p:pic>
      <p:sp>
        <p:nvSpPr>
          <p:cNvPr id="9" name="PA_淘宝网chenying0907出品 2"/>
          <p:cNvSpPr txBox="1"/>
          <p:nvPr>
            <p:custDataLst>
              <p:tags r:id="rId2"/>
            </p:custDataLst>
          </p:nvPr>
        </p:nvSpPr>
        <p:spPr>
          <a:xfrm>
            <a:off x="3469640" y="563245"/>
            <a:ext cx="7083425" cy="4485640"/>
          </a:xfrm>
          <a:prstGeom prst="rect">
            <a:avLst/>
          </a:prstGeom>
          <a:noFill/>
        </p:spPr>
        <p:txBody>
          <a:bodyPr vert="horz" wrap="square" rtlCol="0">
            <a:spAutoFit/>
          </a:bodyPr>
          <a:p>
            <a:pPr>
              <a:lnSpc>
                <a:spcPct val="170000"/>
              </a:lnSpc>
            </a:pPr>
            <a:r>
              <a:rPr sz="2400">
                <a:solidFill>
                  <a:srgbClr val="EB8133"/>
                </a:solidFill>
                <a:uFillTx/>
                <a:latin typeface="隶书" panose="02010509060101010101" charset="-122"/>
                <a:ea typeface="隶书" panose="02010509060101010101" charset="-122"/>
                <a:sym typeface="Arial" panose="020B0604020202020204" charset="-76"/>
              </a:rPr>
              <a:t>天道亏盈而益谦，地道变盈而流谦，</a:t>
            </a:r>
            <a:endParaRPr sz="2400">
              <a:solidFill>
                <a:srgbClr val="EB8133"/>
              </a:solidFill>
              <a:uFillTx/>
              <a:latin typeface="隶书" panose="02010509060101010101" charset="-122"/>
              <a:ea typeface="隶书" panose="02010509060101010101" charset="-122"/>
              <a:sym typeface="Arial" panose="020B0604020202020204" charset="-76"/>
            </a:endParaRPr>
          </a:p>
          <a:p>
            <a:pPr>
              <a:lnSpc>
                <a:spcPct val="170000"/>
              </a:lnSpc>
            </a:pPr>
            <a:r>
              <a:rPr sz="2400">
                <a:solidFill>
                  <a:srgbClr val="EB8133"/>
                </a:solidFill>
                <a:uFillTx/>
                <a:latin typeface="隶书" panose="02010509060101010101" charset="-122"/>
                <a:ea typeface="隶书" panose="02010509060101010101" charset="-122"/>
                <a:sym typeface="Arial" panose="020B0604020202020204" charset="-76"/>
              </a:rPr>
              <a:t>鬼神害盈而福谦，人道恶盈而好谦。</a:t>
            </a:r>
            <a:endParaRPr sz="2400">
              <a:solidFill>
                <a:srgbClr val="EB8133"/>
              </a:solidFill>
              <a:uFillTx/>
              <a:latin typeface="隶书" panose="02010509060101010101" charset="-122"/>
              <a:ea typeface="隶书" panose="02010509060101010101" charset="-122"/>
              <a:sym typeface="Arial" panose="020B0604020202020204" charset="-76"/>
            </a:endParaRPr>
          </a:p>
          <a:p>
            <a:pPr>
              <a:lnSpc>
                <a:spcPct val="170000"/>
              </a:lnSpc>
            </a:pPr>
            <a:r>
              <a:rPr sz="2400">
                <a:solidFill>
                  <a:srgbClr val="EB8133"/>
                </a:solidFill>
                <a:uFillTx/>
                <a:latin typeface="隶书" panose="02010509060101010101" charset="-122"/>
                <a:ea typeface="隶书" panose="02010509060101010101" charset="-122"/>
                <a:sym typeface="Arial" panose="020B0604020202020204" charset="-76"/>
              </a:rPr>
              <a:t>                          ——《周易·谦·彖》</a:t>
            </a:r>
            <a:endParaRPr sz="2400">
              <a:solidFill>
                <a:srgbClr val="EB8133"/>
              </a:solidFill>
              <a:uFillTx/>
              <a:latin typeface="隶书" panose="02010509060101010101" charset="-122"/>
              <a:ea typeface="隶书" panose="02010509060101010101" charset="-122"/>
              <a:sym typeface="Arial" panose="020B0604020202020204" charset="-76"/>
            </a:endParaRPr>
          </a:p>
          <a:p>
            <a:pPr>
              <a:lnSpc>
                <a:spcPct val="170000"/>
              </a:lnSpc>
              <a:buNone/>
            </a:pPr>
            <a:r>
              <a:rPr sz="2400">
                <a:uFillTx/>
                <a:latin typeface="隶书" panose="02010509060101010101" charset="-122"/>
                <a:ea typeface="隶书" panose="02010509060101010101" charset="-122"/>
                <a:sym typeface="Arial" panose="020B0604020202020204" charset="-76"/>
              </a:rPr>
              <a:t>天的规律是亏损盈满的而补益空虚的。</a:t>
            </a:r>
            <a:endParaRPr sz="2400">
              <a:uFillTx/>
              <a:latin typeface="隶书" panose="02010509060101010101" charset="-122"/>
              <a:ea typeface="隶书" panose="02010509060101010101" charset="-122"/>
              <a:sym typeface="Arial" panose="020B0604020202020204" charset="-76"/>
            </a:endParaRPr>
          </a:p>
          <a:p>
            <a:pPr>
              <a:lnSpc>
                <a:spcPct val="170000"/>
              </a:lnSpc>
              <a:buNone/>
            </a:pPr>
            <a:r>
              <a:rPr sz="2400">
                <a:uFillTx/>
                <a:latin typeface="隶书" panose="02010509060101010101" charset="-122"/>
                <a:ea typeface="隶书" panose="02010509060101010101" charset="-122"/>
                <a:sym typeface="Arial" panose="020B0604020202020204" charset="-76"/>
              </a:rPr>
              <a:t>地的特征是迁变盈满的而流入低洼之处。</a:t>
            </a:r>
            <a:endParaRPr sz="2400">
              <a:uFillTx/>
              <a:latin typeface="隶书" panose="02010509060101010101" charset="-122"/>
              <a:ea typeface="隶书" panose="02010509060101010101" charset="-122"/>
              <a:sym typeface="Arial" panose="020B0604020202020204" charset="-76"/>
            </a:endParaRPr>
          </a:p>
          <a:p>
            <a:pPr>
              <a:lnSpc>
                <a:spcPct val="170000"/>
              </a:lnSpc>
              <a:buNone/>
            </a:pPr>
            <a:r>
              <a:rPr sz="2400">
                <a:uFillTx/>
                <a:latin typeface="隶书" panose="02010509060101010101" charset="-122"/>
                <a:ea typeface="隶书" panose="02010509060101010101" charset="-122"/>
                <a:sym typeface="Arial" panose="020B0604020202020204" charset="-76"/>
              </a:rPr>
              <a:t>鬼神祸害骄盈而福佑谦下的</a:t>
            </a:r>
            <a:endParaRPr sz="2400">
              <a:uFillTx/>
              <a:latin typeface="隶书" panose="02010509060101010101" charset="-122"/>
              <a:ea typeface="隶书" panose="02010509060101010101" charset="-122"/>
              <a:sym typeface="Arial" panose="020B0604020202020204" charset="-76"/>
            </a:endParaRPr>
          </a:p>
          <a:p>
            <a:pPr>
              <a:lnSpc>
                <a:spcPct val="170000"/>
              </a:lnSpc>
              <a:buNone/>
            </a:pPr>
            <a:r>
              <a:rPr sz="2400">
                <a:uFillTx/>
                <a:latin typeface="隶书" panose="02010509060101010101" charset="-122"/>
                <a:ea typeface="隶书" panose="02010509060101010101" charset="-122"/>
                <a:sym typeface="Arial" panose="020B0604020202020204" charset="-76"/>
              </a:rPr>
              <a:t>人的本性是厌恶骄盈自满者而喜好谦逊礼让者。</a:t>
            </a:r>
            <a:endParaRPr sz="2400">
              <a:uFillTx/>
              <a:latin typeface="隶书" panose="02010509060101010101" charset="-122"/>
              <a:ea typeface="隶书" panose="02010509060101010101" charset="-122"/>
              <a:sym typeface="Arial" panose="020B0604020202020204" charset="-76"/>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rotWithShape="1">
          <a:blip r:embed="rId1">
            <a:extLst>
              <a:ext uri="{28A0092B-C50C-407E-A947-70E740481C1C}">
                <a14:useLocalDpi xmlns:a14="http://schemas.microsoft.com/office/drawing/2010/main" val="0"/>
              </a:ext>
            </a:extLst>
          </a:blip>
          <a:srcRect r="38250"/>
          <a:stretch>
            <a:fillRect/>
          </a:stretch>
        </p:blipFill>
        <p:spPr>
          <a:xfrm>
            <a:off x="8009467" y="0"/>
            <a:ext cx="4182533" cy="6858000"/>
          </a:xfrm>
          <a:prstGeom prst="rect">
            <a:avLst/>
          </a:prstGeom>
        </p:spPr>
      </p:pic>
      <p:sp>
        <p:nvSpPr>
          <p:cNvPr id="4" name="矩形 3"/>
          <p:cNvSpPr/>
          <p:nvPr/>
        </p:nvSpPr>
        <p:spPr>
          <a:xfrm>
            <a:off x="-235585" y="911860"/>
            <a:ext cx="5123180" cy="5946140"/>
          </a:xfrm>
          <a:prstGeom prst="rect">
            <a:avLst/>
          </a:prstGeom>
          <a:blipFill rotWithShape="1">
            <a:blip r:embed="rId2">
              <a:alphaModFix amt="47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8674" name="文本占位符 22530"/>
          <p:cNvSpPr/>
          <p:nvPr/>
        </p:nvSpPr>
        <p:spPr>
          <a:xfrm>
            <a:off x="2011680" y="1270635"/>
            <a:ext cx="7775575" cy="1082040"/>
          </a:xfrm>
          <a:prstGeom prst="rect">
            <a:avLst/>
          </a:prstGeom>
          <a:noFill/>
          <a:ln>
            <a:noFill/>
          </a:ln>
        </p:spPr>
        <p:txBody>
          <a:bodyPr vert="horz" lIns="91440" tIns="45720" rIns="91440" bIns="45720" rtlCol="0" anchor="t">
            <a:normAutofit/>
          </a:bodyPr>
          <a:lstStyle>
            <a:lvl1pPr marL="271780" indent="-271145" algn="just" defTabSz="514350" rtl="0" eaLnBrk="1" latinLnBrk="0" hangingPunct="1">
              <a:lnSpc>
                <a:spcPct val="110000"/>
              </a:lnSpc>
              <a:spcBef>
                <a:spcPts val="900"/>
              </a:spcBef>
              <a:spcAft>
                <a:spcPts val="0"/>
              </a:spcAft>
              <a:buClr>
                <a:schemeClr val="accent1"/>
              </a:buClr>
              <a:buSzPct val="50000"/>
              <a:buFont typeface="Wingdings 2" panose="05020102010507070707" pitchFamily="2" charset="2"/>
              <a:buChar char=""/>
              <a:defRPr lang="zh-CN" altLang="en-US" sz="1800" kern="1200" baseline="0" dirty="0" smtClean="0">
                <a:solidFill>
                  <a:schemeClr val="bg2"/>
                </a:solidFill>
                <a:latin typeface="+mn-lt"/>
                <a:ea typeface="+mn-ea"/>
                <a:cs typeface="+mn-cs"/>
              </a:defRPr>
            </a:lvl1pPr>
            <a:lvl2pPr marL="0" indent="0" algn="just" defTabSz="514350" rtl="0" eaLnBrk="1" latinLnBrk="0" hangingPunct="1">
              <a:lnSpc>
                <a:spcPct val="120000"/>
              </a:lnSpc>
              <a:spcBef>
                <a:spcPts val="0"/>
              </a:spcBef>
              <a:spcAft>
                <a:spcPts val="1200"/>
              </a:spcAft>
              <a:buClr>
                <a:schemeClr val="accent2">
                  <a:lumMod val="60000"/>
                  <a:lumOff val="40000"/>
                </a:schemeClr>
              </a:buClr>
              <a:buFont typeface="幼圆" panose="02010509060101010101" pitchFamily="1" charset="-122"/>
              <a:buNone/>
              <a:defRPr sz="1500" kern="1200" baseline="0">
                <a:solidFill>
                  <a:schemeClr val="tx1"/>
                </a:solidFill>
                <a:latin typeface="+mn-lt"/>
                <a:ea typeface="+mn-ea"/>
                <a:cs typeface="+mn-cs"/>
              </a:defRPr>
            </a:lvl2pPr>
            <a:lvl3pPr marL="643255" indent="-128270" algn="l" defTabSz="514350" rtl="0" eaLnBrk="1" latinLnBrk="0" hangingPunct="1">
              <a:lnSpc>
                <a:spcPct val="90000"/>
              </a:lnSpc>
              <a:spcBef>
                <a:spcPts val="280"/>
              </a:spcBef>
              <a:buFont typeface="Arial" panose="020B0604020202020204" pitchFamily="34" charset="0"/>
              <a:buChar char="•"/>
              <a:defRPr sz="1500" kern="1200">
                <a:solidFill>
                  <a:srgbClr val="000000"/>
                </a:solidFill>
                <a:latin typeface="+mn-lt"/>
                <a:ea typeface="+mn-ea"/>
                <a:cs typeface="+mn-cs"/>
              </a:defRPr>
            </a:lvl3pPr>
            <a:lvl4pPr marL="900430" indent="-128270" algn="l" defTabSz="514350" rtl="0" eaLnBrk="1" latinLnBrk="0" hangingPunct="1">
              <a:lnSpc>
                <a:spcPct val="90000"/>
              </a:lnSpc>
              <a:spcBef>
                <a:spcPts val="280"/>
              </a:spcBef>
              <a:buFont typeface="Arial" panose="020B0604020202020204" pitchFamily="34" charset="0"/>
              <a:buChar char="•"/>
              <a:defRPr sz="1350" kern="1200">
                <a:solidFill>
                  <a:srgbClr val="000000"/>
                </a:solidFill>
                <a:latin typeface="+mn-lt"/>
                <a:ea typeface="+mn-ea"/>
                <a:cs typeface="+mn-cs"/>
              </a:defRPr>
            </a:lvl4pPr>
            <a:lvl5pPr marL="1157605" indent="-128270" algn="l" defTabSz="514350" rtl="0" eaLnBrk="1" latinLnBrk="0" hangingPunct="1">
              <a:lnSpc>
                <a:spcPct val="90000"/>
              </a:lnSpc>
              <a:spcBef>
                <a:spcPts val="280"/>
              </a:spcBef>
              <a:buFont typeface="Arial" panose="020B0604020202020204" pitchFamily="34" charset="0"/>
              <a:buChar char="•"/>
              <a:defRPr sz="1350" kern="1200">
                <a:solidFill>
                  <a:srgbClr val="000000"/>
                </a:solidFill>
                <a:latin typeface="+mn-lt"/>
                <a:ea typeface="+mn-ea"/>
                <a:cs typeface="+mn-cs"/>
              </a:defRPr>
            </a:lvl5pPr>
            <a:lvl6pPr marL="1414780" indent="-128270" algn="l" defTabSz="514350" rtl="0" eaLnBrk="1" latinLnBrk="0" hangingPunct="1">
              <a:lnSpc>
                <a:spcPct val="90000"/>
              </a:lnSpc>
              <a:spcBef>
                <a:spcPts val="280"/>
              </a:spcBef>
              <a:buFont typeface="Arial" panose="020B0604020202020204" pitchFamily="34" charset="0"/>
              <a:buChar char="•"/>
              <a:defRPr sz="1350" kern="1200">
                <a:solidFill>
                  <a:srgbClr val="000000"/>
                </a:solidFill>
                <a:latin typeface="+mn-lt"/>
                <a:ea typeface="+mn-ea"/>
                <a:cs typeface="+mn-cs"/>
              </a:defRPr>
            </a:lvl6pPr>
            <a:lvl7pPr marL="167195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7pPr>
            <a:lvl8pPr marL="192913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8pPr>
            <a:lvl9pPr marL="218630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9pPr>
          </a:lstStyle>
          <a:p>
            <a:pPr marL="0" indent="0" defTabSz="514350" fontAlgn="auto">
              <a:buSzPct val="50000"/>
              <a:buFont typeface="Wingdings 2" panose="05020102010507070707" pitchFamily="2" charset="2"/>
              <a:buNone/>
            </a:pPr>
            <a:r>
              <a:rPr lang="zh-CN" altLang="en-US" sz="2000" b="1" strike="noStrike" kern="1200" baseline="0" noProof="1" dirty="0" smtClean="0">
                <a:solidFill>
                  <a:schemeClr val="accent2">
                    <a:lumMod val="75000"/>
                  </a:schemeClr>
                </a:solidFill>
                <a:uFillTx/>
                <a:latin typeface="隶书" panose="02010509060101010101" charset="-122"/>
                <a:ea typeface="隶书" panose="02010509060101010101" charset="-122"/>
                <a:cs typeface="+mn-cs"/>
                <a:sym typeface="Arial" panose="020B0604020202020204" charset="-76"/>
              </a:rPr>
              <a:t>将欲翕之，必固张之；将欲弱之，必固强之；将欲废之，必固举之；将欲取之，必固与之，是谓微明。（36章）</a:t>
            </a:r>
            <a:endParaRPr lang="zh-CN" altLang="en-US" sz="2000" b="1" strike="noStrike" kern="1200" baseline="0" noProof="1" dirty="0" smtClean="0">
              <a:solidFill>
                <a:schemeClr val="accent2">
                  <a:lumMod val="75000"/>
                </a:schemeClr>
              </a:solidFill>
              <a:uFillTx/>
              <a:latin typeface="隶书" panose="02010509060101010101" charset="-122"/>
              <a:ea typeface="隶书" panose="02010509060101010101" charset="-122"/>
              <a:cs typeface="+mn-cs"/>
              <a:sym typeface="Arial" panose="020B0604020202020204" charset="-76"/>
            </a:endParaRPr>
          </a:p>
        </p:txBody>
      </p:sp>
      <p:sp>
        <p:nvSpPr>
          <p:cNvPr id="6" name="文本框 5"/>
          <p:cNvSpPr txBox="1"/>
          <p:nvPr/>
        </p:nvSpPr>
        <p:spPr>
          <a:xfrm>
            <a:off x="2110105" y="2187893"/>
            <a:ext cx="7327900" cy="1229995"/>
          </a:xfrm>
          <a:prstGeom prst="rect">
            <a:avLst/>
          </a:prstGeom>
          <a:noFill/>
        </p:spPr>
        <p:txBody>
          <a:bodyPr wrap="square" rtlCol="0">
            <a:spAutoFit/>
          </a:bodyPr>
          <a:p>
            <a:pPr indent="-271780" defTabSz="514350">
              <a:buSzPct val="50000"/>
              <a:buFont typeface="Arial" panose="020B0604020202020204" charset="-76"/>
              <a:buNone/>
            </a:pPr>
            <a:endParaRPr lang="zh-CN" altLang="en-US" sz="2000" b="1" kern="1200" baseline="0" noProof="1" dirty="0" smtClean="0">
              <a:solidFill>
                <a:schemeClr val="accent2"/>
              </a:solidFill>
              <a:latin typeface="隶书" panose="02010509060101010101" charset="-122"/>
              <a:ea typeface="隶书" panose="02010509060101010101" charset="-122"/>
              <a:cs typeface="+mn-cs"/>
              <a:sym typeface="Arial" panose="020B0604020202020204" charset="-76"/>
            </a:endParaRPr>
          </a:p>
          <a:p>
            <a:pPr indent="-271780" defTabSz="514350">
              <a:buSzPct val="50000"/>
              <a:buFont typeface="Arial" panose="020B0604020202020204" charset="-76"/>
              <a:buNone/>
            </a:pPr>
            <a:r>
              <a:rPr lang="zh-CN" altLang="en-US" sz="2000" b="1" noProof="1" dirty="0" smtClean="0">
                <a:solidFill>
                  <a:schemeClr val="tx1">
                    <a:lumMod val="75000"/>
                    <a:lumOff val="25000"/>
                  </a:schemeClr>
                </a:solidFill>
                <a:latin typeface="隶书" panose="02010509060101010101" charset="-122"/>
                <a:ea typeface="隶书" panose="02010509060101010101" charset="-122"/>
                <a:cs typeface="+mn-cs"/>
                <a:sym typeface="Arial" panose="020B0604020202020204" charset="-76"/>
              </a:rPr>
              <a:t>史证：郑伯克段于鄢</a:t>
            </a:r>
            <a:r>
              <a:rPr lang="zh-CN" altLang="en-US" sz="2000" b="1" noProof="1" dirty="0" smtClean="0">
                <a:solidFill>
                  <a:schemeClr val="tx1">
                    <a:lumMod val="75000"/>
                    <a:lumOff val="25000"/>
                  </a:schemeClr>
                </a:solidFill>
                <a:latin typeface="方正古隶简体" panose="03000509000000000000" pitchFamily="65" charset="-122"/>
                <a:ea typeface="方正古隶简体" panose="03000509000000000000" pitchFamily="65" charset="-122"/>
                <a:cs typeface="+mn-cs"/>
                <a:sym typeface="Arial" panose="020B0604020202020204" charset="-76"/>
              </a:rPr>
              <a:t> </a:t>
            </a:r>
            <a:endParaRPr lang="zh-CN" altLang="en-US" sz="2000" b="1" kern="1200" baseline="0" noProof="1" dirty="0" smtClean="0">
              <a:solidFill>
                <a:schemeClr val="tx1">
                  <a:lumMod val="75000"/>
                  <a:lumOff val="25000"/>
                </a:schemeClr>
              </a:solidFill>
              <a:latin typeface="方正古隶简体" panose="03000509000000000000" pitchFamily="65" charset="-122"/>
              <a:ea typeface="方正古隶简体" panose="03000509000000000000" pitchFamily="65" charset="-122"/>
              <a:cs typeface="+mn-cs"/>
              <a:sym typeface="Arial" panose="020B0604020202020204" charset="-76"/>
            </a:endParaRPr>
          </a:p>
          <a:p>
            <a:pPr indent="-271780" defTabSz="514350">
              <a:buSzPct val="50000"/>
              <a:buFont typeface="Arial" panose="020B0604020202020204" charset="-76"/>
              <a:buNone/>
            </a:pPr>
            <a:endParaRPr lang="zh-CN" altLang="en-US" sz="2000" b="1" kern="1200" baseline="0" noProof="1" dirty="0" smtClean="0">
              <a:solidFill>
                <a:schemeClr val="accent2"/>
              </a:solidFill>
              <a:latin typeface="+mn-lt"/>
              <a:ea typeface="+mn-ea"/>
              <a:cs typeface="+mn-cs"/>
              <a:sym typeface="Arial" panose="020B0604020202020204" charset="-76"/>
            </a:endParaRPr>
          </a:p>
          <a:p>
            <a:pPr indent="-271780" defTabSz="514350">
              <a:buSzPct val="50000"/>
              <a:buFont typeface="Wingdings 2" panose="05020102010507070707" pitchFamily="2" charset="2"/>
            </a:pPr>
            <a:endParaRPr lang="zh-CN" altLang="en-US" sz="1400" noProof="1" dirty="0" smtClean="0">
              <a:latin typeface="Arial" panose="020B0604020202020204" pitchFamily="34" charset="0"/>
              <a:ea typeface="微软雅黑" panose="020B0503020204020204" charset="-122"/>
            </a:endParaRPr>
          </a:p>
        </p:txBody>
      </p:sp>
      <p:sp>
        <p:nvSpPr>
          <p:cNvPr id="10" name="TextBox 24"/>
          <p:cNvSpPr txBox="1"/>
          <p:nvPr/>
        </p:nvSpPr>
        <p:spPr>
          <a:xfrm>
            <a:off x="795020" y="403225"/>
            <a:ext cx="1604645" cy="645160"/>
          </a:xfrm>
          <a:prstGeom prst="rect">
            <a:avLst/>
          </a:prstGeom>
          <a:noFill/>
        </p:spPr>
        <p:txBody>
          <a:bodyPr wrap="square" rtlCol="0">
            <a:spAutoFit/>
          </a:bodyPr>
          <a:p>
            <a:pPr algn="l"/>
            <a:r>
              <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rPr>
              <a:t>蓄势</a:t>
            </a:r>
            <a:endParaRPr lang="zh-CN" altLang="en-US" sz="3600" dirty="0">
              <a:solidFill>
                <a:schemeClr val="tx1">
                  <a:lumMod val="65000"/>
                  <a:lumOff val="35000"/>
                </a:schemeClr>
              </a:solidFill>
              <a:latin typeface="方正行楷简体" panose="02010601030101010101" charset="-122"/>
              <a:ea typeface="方正行楷简体" panose="02010601030101010101" charset="-122"/>
              <a:sym typeface="Arial" panose="020B0604020202020204" charset="-76"/>
            </a:endParaRPr>
          </a:p>
        </p:txBody>
      </p:sp>
      <p:pic>
        <p:nvPicPr>
          <p:cNvPr id="31" name="Picture 272" descr="28"/>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 r="-4292" b="14367"/>
          <a:stretch>
            <a:fillRect/>
          </a:stretch>
        </p:blipFill>
        <p:spPr bwMode="auto">
          <a:xfrm>
            <a:off x="1561465" y="153035"/>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p:cNvSpPr txBox="1"/>
          <p:nvPr/>
        </p:nvSpPr>
        <p:spPr>
          <a:xfrm>
            <a:off x="2009775" y="3295015"/>
            <a:ext cx="8171815" cy="553085"/>
          </a:xfrm>
          <a:prstGeom prst="rect">
            <a:avLst/>
          </a:prstGeom>
          <a:noFill/>
        </p:spPr>
        <p:txBody>
          <a:bodyPr wrap="square" rtlCol="0">
            <a:spAutoFit/>
          </a:bodyPr>
          <a:p>
            <a:pPr marL="0" indent="0" fontAlgn="base">
              <a:lnSpc>
                <a:spcPct val="150000"/>
              </a:lnSpc>
              <a:buNone/>
            </a:pPr>
            <a:r>
              <a:rPr lang="zh-CN" altLang="en-US" sz="2000" b="1" dirty="0" smtClean="0">
                <a:solidFill>
                  <a:schemeClr val="accent2">
                    <a:lumMod val="75000"/>
                  </a:schemeClr>
                </a:solidFill>
                <a:uFillTx/>
                <a:latin typeface="隶书" panose="02010509060101010101" charset="-122"/>
                <a:ea typeface="隶书" panose="02010509060101010101" charset="-122"/>
                <a:sym typeface="+mn-ea"/>
              </a:rPr>
              <a:t>柔弱胜刚强，鱼不可脱于渊，国之利器不可以示人。（36章）</a:t>
            </a:r>
            <a:endParaRPr lang="zh-CN" altLang="en-US" sz="2000" b="1" dirty="0" smtClean="0">
              <a:solidFill>
                <a:schemeClr val="accent2">
                  <a:lumMod val="75000"/>
                </a:schemeClr>
              </a:solidFill>
              <a:uFillTx/>
              <a:latin typeface="隶书" panose="02010509060101010101" charset="-122"/>
              <a:ea typeface="隶书" panose="02010509060101010101" charset="-122"/>
              <a:sym typeface="+mn-ea"/>
            </a:endParaRPr>
          </a:p>
        </p:txBody>
      </p:sp>
      <p:sp>
        <p:nvSpPr>
          <p:cNvPr id="5" name="文本框 4"/>
          <p:cNvSpPr txBox="1"/>
          <p:nvPr/>
        </p:nvSpPr>
        <p:spPr>
          <a:xfrm>
            <a:off x="2921635" y="4095115"/>
            <a:ext cx="6593205" cy="1807210"/>
          </a:xfrm>
          <a:prstGeom prst="rect">
            <a:avLst/>
          </a:prstGeom>
          <a:noFill/>
        </p:spPr>
        <p:txBody>
          <a:bodyPr wrap="square" rtlCol="0">
            <a:spAutoFit/>
          </a:bodyPr>
          <a:p>
            <a:pPr indent="-271780" defTabSz="514350">
              <a:buSzPct val="50000"/>
              <a:buFont typeface="Wingdings 2" panose="05020102010507070707" pitchFamily="2" charset="2"/>
              <a:buNone/>
            </a:pPr>
            <a:r>
              <a:rPr lang="zh-CN" altLang="en-US" b="1" dirty="0" smtClean="0">
                <a:solidFill>
                  <a:schemeClr val="tx1">
                    <a:lumMod val="75000"/>
                    <a:lumOff val="25000"/>
                  </a:schemeClr>
                </a:solidFill>
                <a:latin typeface="隶书" panose="02010509060101010101" charset="-122"/>
                <a:ea typeface="隶书" panose="02010509060101010101" charset="-122"/>
                <a:sym typeface="Arial" panose="020B0604020202020204" charset="-76"/>
              </a:rPr>
              <a:t>天下之物，势极必反，天时人势，物理自然。</a:t>
            </a:r>
            <a:endParaRPr lang="zh-CN" altLang="en-US" b="1" noProof="1" dirty="0" smtClean="0">
              <a:solidFill>
                <a:schemeClr val="tx1">
                  <a:lumMod val="75000"/>
                  <a:lumOff val="25000"/>
                </a:schemeClr>
              </a:solidFill>
              <a:latin typeface="隶书" panose="02010509060101010101" charset="-122"/>
              <a:ea typeface="隶书" panose="02010509060101010101" charset="-122"/>
              <a:cs typeface="+mn-cs"/>
              <a:sym typeface="Arial" panose="020B0604020202020204" charset="-76"/>
            </a:endParaRPr>
          </a:p>
          <a:p>
            <a:pPr indent="-271780" defTabSz="514350">
              <a:buSzPct val="50000"/>
              <a:buFont typeface="Wingdings 2" panose="05020102010507070707" pitchFamily="2" charset="2"/>
              <a:buNone/>
            </a:pPr>
            <a:endParaRPr lang="zh-CN" altLang="en-US" b="1" noProof="1" dirty="0" smtClean="0">
              <a:solidFill>
                <a:schemeClr val="tx1">
                  <a:lumMod val="75000"/>
                  <a:lumOff val="25000"/>
                </a:schemeClr>
              </a:solidFill>
              <a:latin typeface="隶书" panose="02010509060101010101" charset="-122"/>
              <a:ea typeface="隶书" panose="02010509060101010101" charset="-122"/>
              <a:cs typeface="+mn-cs"/>
              <a:sym typeface="Arial" panose="020B0604020202020204" charset="-76"/>
            </a:endParaRPr>
          </a:p>
          <a:p>
            <a:pPr indent="-271780" defTabSz="514350">
              <a:lnSpc>
                <a:spcPct val="140000"/>
              </a:lnSpc>
              <a:buSzPct val="50000"/>
              <a:buFont typeface="Wingdings 2" panose="05020102010507070707" pitchFamily="2" charset="2"/>
              <a:buNone/>
            </a:pPr>
            <a:r>
              <a:rPr lang="zh-CN" altLang="en-US" b="1" dirty="0" smtClean="0">
                <a:solidFill>
                  <a:schemeClr val="tx1">
                    <a:lumMod val="75000"/>
                    <a:lumOff val="25000"/>
                  </a:schemeClr>
                </a:solidFill>
                <a:latin typeface="隶书" panose="02010509060101010101" charset="-122"/>
                <a:ea typeface="隶书" panose="02010509060101010101" charset="-122"/>
                <a:sym typeface="Arial" panose="020B0604020202020204" charset="-76"/>
              </a:rPr>
              <a:t>所以，在刚强与柔弱的对峙中，老子宁愿居于柔弱的一端，他了解到，柔弱的东西含藏内敛，往往极富韧性，刚强的东西往往彰显外溢，往往暴露在外而难以长久。</a:t>
            </a:r>
            <a:endParaRPr lang="zh-CN" altLang="en-US" b="1" dirty="0" smtClean="0">
              <a:solidFill>
                <a:schemeClr val="tx1">
                  <a:lumMod val="75000"/>
                  <a:lumOff val="25000"/>
                </a:schemeClr>
              </a:solidFill>
              <a:latin typeface="隶书" panose="02010509060101010101" charset="-122"/>
              <a:ea typeface="隶书" panose="02010509060101010101" charset="-122"/>
              <a:sym typeface="Arial" panose="020B0604020202020204" charset="-76"/>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ox(in)">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ox(in)">
                                      <p:cBhvr>
                                        <p:cTn id="12" dur="20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ox(in)">
                                      <p:cBhvr>
                                        <p:cTn id="1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p:bldP spid="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A_图片 20"/>
          <p:cNvPicPr>
            <a:picLocks noChangeAspect="1"/>
          </p:cNvPicPr>
          <p:nvPr>
            <p:custDataLst>
              <p:tags r:id="rId1"/>
            </p:custDataLst>
          </p:nvPr>
        </p:nvPicPr>
        <p:blipFill rotWithShape="1">
          <a:blip r:embed="rId2" cstate="screen">
            <a:extLst>
              <a:ext uri="{BEBA8EAE-BF5A-486C-A8C5-ECC9F3942E4B}">
                <a14:imgProps xmlns:a14="http://schemas.microsoft.com/office/drawing/2010/main">
                  <a14:imgLayer r:embed="rId3">
                    <a14:imgEffect>
                      <a14:brightnessContrast contrast="-5000"/>
                    </a14:imgEffect>
                  </a14:imgLayer>
                </a14:imgProps>
              </a:ext>
            </a:extLst>
          </a:blip>
          <a:srcRect l="62328"/>
          <a:stretch>
            <a:fillRect/>
          </a:stretch>
        </p:blipFill>
        <p:spPr>
          <a:xfrm>
            <a:off x="5237567" y="1524000"/>
            <a:ext cx="4593058" cy="6858000"/>
          </a:xfrm>
          <a:prstGeom prst="rect">
            <a:avLst/>
          </a:prstGeom>
          <a:effectLst>
            <a:outerShdw blurRad="50800" dist="38100" dir="2700000" algn="tl" rotWithShape="0">
              <a:prstClr val="black">
                <a:alpha val="40000"/>
              </a:prstClr>
            </a:outerShdw>
          </a:effectLst>
        </p:spPr>
      </p:pic>
      <p:pic>
        <p:nvPicPr>
          <p:cNvPr id="15" name="PA_图片 14"/>
          <p:cNvPicPr>
            <a:picLocks noChangeAspect="1"/>
          </p:cNvPicPr>
          <p:nvPr>
            <p:custDataLst>
              <p:tags r:id="rId4"/>
            </p:custDataLst>
          </p:nvPr>
        </p:nvPicPr>
        <p:blipFill rotWithShape="1">
          <a:blip r:embed="rId5" cstate="screen"/>
          <a:srcRect r="78994"/>
          <a:stretch>
            <a:fillRect/>
          </a:stretch>
        </p:blipFill>
        <p:spPr>
          <a:xfrm>
            <a:off x="5237315" y="4111296"/>
            <a:ext cx="512582" cy="2088000"/>
          </a:xfrm>
          <a:prstGeom prst="rect">
            <a:avLst/>
          </a:prstGeom>
        </p:spPr>
      </p:pic>
      <p:pic>
        <p:nvPicPr>
          <p:cNvPr id="2" name="图片 1" descr="图片3"/>
          <p:cNvPicPr>
            <a:picLocks noChangeAspect="1"/>
          </p:cNvPicPr>
          <p:nvPr/>
        </p:nvPicPr>
        <p:blipFill>
          <a:blip r:embed="rId6"/>
          <a:stretch>
            <a:fillRect/>
          </a:stretch>
        </p:blipFill>
        <p:spPr>
          <a:xfrm>
            <a:off x="-85725" y="19050"/>
            <a:ext cx="12364085" cy="6970395"/>
          </a:xfrm>
          <a:prstGeom prst="rect">
            <a:avLst/>
          </a:prstGeom>
        </p:spPr>
      </p:pic>
      <p:sp>
        <p:nvSpPr>
          <p:cNvPr id="9" name="PA_淘宝网chenying0907出品 2"/>
          <p:cNvSpPr txBox="1"/>
          <p:nvPr>
            <p:custDataLst>
              <p:tags r:id="rId7"/>
            </p:custDataLst>
          </p:nvPr>
        </p:nvSpPr>
        <p:spPr>
          <a:xfrm>
            <a:off x="912495" y="1388745"/>
            <a:ext cx="7084695" cy="645160"/>
          </a:xfrm>
          <a:prstGeom prst="rect">
            <a:avLst/>
          </a:prstGeom>
          <a:noFill/>
        </p:spPr>
        <p:txBody>
          <a:bodyPr vert="horz" wrap="square" rtlCol="0">
            <a:spAutoFit/>
          </a:bodyPr>
          <a:p>
            <a:pPr marL="0" indent="0" fontAlgn="base">
              <a:lnSpc>
                <a:spcPct val="150000"/>
              </a:lnSpc>
              <a:buNone/>
            </a:pPr>
            <a:r>
              <a:rPr lang="zh-CN" altLang="en-US" sz="2400" dirty="0">
                <a:solidFill>
                  <a:srgbClr val="C00000"/>
                </a:solidFill>
                <a:latin typeface="隶书" panose="02010509060101010101" charset="-122"/>
                <a:ea typeface="隶书" panose="02010509060101010101" charset="-122"/>
                <a:sym typeface="+mn-ea"/>
              </a:rPr>
              <a:t>知荣守辱，知雄守雌，知白守黑。</a:t>
            </a:r>
            <a:endParaRPr lang="zh-CN" altLang="en-US" sz="2400" dirty="0">
              <a:solidFill>
                <a:srgbClr val="C00000"/>
              </a:solidFill>
              <a:uFillTx/>
              <a:latin typeface="隶书" panose="02010509060101010101" charset="-122"/>
              <a:ea typeface="隶书" panose="02010509060101010101" charset="-122"/>
              <a:sym typeface="+mn-ea"/>
            </a:endParaRPr>
          </a:p>
        </p:txBody>
      </p:sp>
      <p:sp>
        <p:nvSpPr>
          <p:cNvPr id="4" name="TextBox 24"/>
          <p:cNvSpPr txBox="1"/>
          <p:nvPr/>
        </p:nvSpPr>
        <p:spPr>
          <a:xfrm>
            <a:off x="795020" y="403225"/>
            <a:ext cx="3244850" cy="645160"/>
          </a:xfrm>
          <a:prstGeom prst="rect">
            <a:avLst/>
          </a:prstGeom>
          <a:noFill/>
        </p:spPr>
        <p:txBody>
          <a:bodyPr wrap="square" rtlCol="0">
            <a:spAutoFit/>
          </a:bodyPr>
          <a:p>
            <a:pPr algn="l"/>
            <a:r>
              <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rPr>
              <a:t>守道要妙</a:t>
            </a:r>
            <a:endPar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endParaRPr>
          </a:p>
        </p:txBody>
      </p:sp>
      <p:pic>
        <p:nvPicPr>
          <p:cNvPr id="3" name="Picture 272" descr="28"/>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1" r="-4292" b="14367"/>
          <a:stretch>
            <a:fillRect/>
          </a:stretch>
        </p:blipFill>
        <p:spPr bwMode="auto">
          <a:xfrm>
            <a:off x="3020060" y="153035"/>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p:cNvSpPr txBox="1"/>
          <p:nvPr/>
        </p:nvSpPr>
        <p:spPr>
          <a:xfrm>
            <a:off x="1062355" y="2721610"/>
            <a:ext cx="6350635" cy="3076575"/>
          </a:xfrm>
          <a:prstGeom prst="rect">
            <a:avLst/>
          </a:prstGeom>
          <a:noFill/>
        </p:spPr>
        <p:txBody>
          <a:bodyPr wrap="square" rtlCol="0">
            <a:spAutoFit/>
          </a:bodyPr>
          <a:p>
            <a:r>
              <a:rPr lang="zh-CN" altLang="en-US" sz="2000">
                <a:latin typeface="隶书" panose="02010509060101010101" charset="-122"/>
                <a:ea typeface="隶书" panose="02010509060101010101" charset="-122"/>
              </a:rPr>
              <a:t>大成若缺，其用不弊。大盈若冲，其用不穷。</a:t>
            </a:r>
            <a:endParaRPr lang="en-US" altLang="zh-CN" sz="2000">
              <a:latin typeface="隶书" panose="02010509060101010101" charset="-122"/>
              <a:ea typeface="隶书" panose="02010509060101010101" charset="-122"/>
            </a:endParaRPr>
          </a:p>
          <a:p>
            <a:endParaRPr lang="zh-CN" altLang="en-US" sz="2000">
              <a:latin typeface="隶书" panose="02010509060101010101" charset="-122"/>
              <a:ea typeface="隶书" panose="02010509060101010101" charset="-122"/>
            </a:endParaRPr>
          </a:p>
          <a:p>
            <a:r>
              <a:rPr lang="zh-CN" altLang="en-US" sz="2000">
                <a:latin typeface="隶书" panose="02010509060101010101" charset="-122"/>
                <a:ea typeface="隶书" panose="02010509060101010101" charset="-122"/>
              </a:rPr>
              <a:t>大直若屈，大巧若拙，大辩若讷。（</a:t>
            </a:r>
            <a:r>
              <a:rPr lang="en-US" altLang="zh-CN" sz="2000">
                <a:latin typeface="隶书" panose="02010509060101010101" charset="-122"/>
                <a:ea typeface="隶书" panose="02010509060101010101" charset="-122"/>
              </a:rPr>
              <a:t>45</a:t>
            </a:r>
            <a:r>
              <a:rPr lang="zh-CN" altLang="en-US" sz="2000">
                <a:latin typeface="隶书" panose="02010509060101010101" charset="-122"/>
                <a:ea typeface="隶书" panose="02010509060101010101" charset="-122"/>
              </a:rPr>
              <a:t>章）</a:t>
            </a:r>
            <a:endParaRPr lang="zh-CN" altLang="en-US" sz="2000">
              <a:latin typeface="隶书" panose="02010509060101010101" charset="-122"/>
              <a:ea typeface="隶书" panose="02010509060101010101" charset="-122"/>
            </a:endParaRPr>
          </a:p>
          <a:p>
            <a:endParaRPr lang="zh-CN" altLang="en-US" sz="2000">
              <a:latin typeface="隶书" panose="02010509060101010101" charset="-122"/>
              <a:ea typeface="隶书" panose="02010509060101010101" charset="-122"/>
            </a:endParaRPr>
          </a:p>
          <a:p>
            <a:endParaRPr lang="zh-CN" altLang="en-US" sz="2000">
              <a:latin typeface="隶书" panose="02010509060101010101" charset="-122"/>
              <a:ea typeface="隶书" panose="02010509060101010101" charset="-122"/>
            </a:endParaRPr>
          </a:p>
          <a:p>
            <a:r>
              <a:rPr lang="zh-CN" altLang="en-US" sz="2000">
                <a:latin typeface="隶书" panose="02010509060101010101" charset="-122"/>
                <a:ea typeface="隶书" panose="02010509060101010101" charset="-122"/>
              </a:rPr>
              <a:t>大方无隅，大器晚成，大音希声，大象无形。（</a:t>
            </a:r>
            <a:r>
              <a:rPr lang="en-US" altLang="zh-CN" sz="2000">
                <a:latin typeface="隶书" panose="02010509060101010101" charset="-122"/>
                <a:ea typeface="隶书" panose="02010509060101010101" charset="-122"/>
              </a:rPr>
              <a:t>41</a:t>
            </a:r>
            <a:r>
              <a:rPr lang="zh-CN" altLang="en-US" sz="2000">
                <a:latin typeface="隶书" panose="02010509060101010101" charset="-122"/>
                <a:ea typeface="隶书" panose="02010509060101010101" charset="-122"/>
              </a:rPr>
              <a:t>章）</a:t>
            </a:r>
            <a:endParaRPr lang="zh-CN" altLang="en-US" sz="2000">
              <a:latin typeface="隶书" panose="02010509060101010101" charset="-122"/>
              <a:ea typeface="隶书" panose="02010509060101010101" charset="-122"/>
            </a:endParaRPr>
          </a:p>
          <a:p>
            <a:endParaRPr lang="zh-CN" altLang="en-US" sz="2000">
              <a:latin typeface="隶书" panose="02010509060101010101" charset="-122"/>
              <a:ea typeface="隶书" panose="02010509060101010101" charset="-122"/>
            </a:endParaRPr>
          </a:p>
          <a:p>
            <a:endParaRPr lang="zh-CN" altLang="en-US">
              <a:latin typeface="隶书" panose="02010509060101010101" charset="-122"/>
              <a:ea typeface="隶书" panose="02010509060101010101" charset="-122"/>
            </a:endParaRPr>
          </a:p>
          <a:p>
            <a:endParaRPr lang="zh-CN" altLang="en-US">
              <a:latin typeface="隶书" panose="02010509060101010101" charset="-122"/>
              <a:ea typeface="隶书" panose="02010509060101010101" charset="-122"/>
            </a:endParaRPr>
          </a:p>
          <a:p>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7" name="组合 6"/>
          <p:cNvGrpSpPr/>
          <p:nvPr/>
        </p:nvGrpSpPr>
        <p:grpSpPr>
          <a:xfrm>
            <a:off x="2935605" y="-22225"/>
            <a:ext cx="6210300" cy="6539230"/>
            <a:chOff x="5212" y="-35"/>
            <a:chExt cx="8984" cy="9900"/>
          </a:xfrm>
        </p:grpSpPr>
        <p:pic>
          <p:nvPicPr>
            <p:cNvPr id="5" name="图片 4" descr="03f96b1c6bfa00fbf57befaf6cc9d428"/>
            <p:cNvPicPr>
              <a:picLocks noChangeAspect="1"/>
            </p:cNvPicPr>
            <p:nvPr/>
          </p:nvPicPr>
          <p:blipFill>
            <a:blip r:embed="rId1"/>
            <a:srcRect/>
            <a:stretch>
              <a:fillRect/>
            </a:stretch>
          </p:blipFill>
          <p:spPr>
            <a:xfrm>
              <a:off x="5212" y="-35"/>
              <a:ext cx="8984" cy="9900"/>
            </a:xfrm>
            <a:prstGeom prst="rect">
              <a:avLst/>
            </a:prstGeom>
          </p:spPr>
        </p:pic>
        <p:sp>
          <p:nvSpPr>
            <p:cNvPr id="6" name="文本框 5"/>
            <p:cNvSpPr txBox="1"/>
            <p:nvPr/>
          </p:nvSpPr>
          <p:spPr>
            <a:xfrm>
              <a:off x="9436" y="82"/>
              <a:ext cx="1733" cy="7127"/>
            </a:xfrm>
            <a:prstGeom prst="rect">
              <a:avLst/>
            </a:prstGeom>
            <a:noFill/>
          </p:spPr>
          <p:txBody>
            <a:bodyPr vert="eaVert" wrap="square" rtlCol="0">
              <a:spAutoFit/>
            </a:bodyPr>
            <a:p>
              <a:endParaRPr lang="zh-CN" altLang="en-US" sz="6600">
                <a:latin typeface="方正字迹-吕建德行楷简体" panose="02010600010101010101" charset="-122"/>
                <a:ea typeface="方正字迹-吕建德行楷简体" panose="02010600010101010101" charset="-122"/>
                <a:sym typeface="Arial" panose="020B0604020202020204" charset="-76"/>
              </a:endParaRPr>
            </a:p>
          </p:txBody>
        </p:sp>
      </p:grpSp>
      <p:pic>
        <p:nvPicPr>
          <p:cNvPr id="8" name="图片 7" descr="76cb2fa332ccab346e25e38b18354b63"/>
          <p:cNvPicPr>
            <a:picLocks noChangeAspect="1"/>
          </p:cNvPicPr>
          <p:nvPr/>
        </p:nvPicPr>
        <p:blipFill>
          <a:blip r:embed="rId2"/>
          <a:srcRect l="54511"/>
          <a:stretch>
            <a:fillRect/>
          </a:stretch>
        </p:blipFill>
        <p:spPr>
          <a:xfrm flipH="1" flipV="1">
            <a:off x="-5715" y="-22225"/>
            <a:ext cx="1476375" cy="2411095"/>
          </a:xfrm>
          <a:prstGeom prst="rect">
            <a:avLst/>
          </a:prstGeom>
        </p:spPr>
      </p:pic>
      <p:pic>
        <p:nvPicPr>
          <p:cNvPr id="9" name="图片 8" descr="76cb2fa332ccab346e25e38b18354b63"/>
          <p:cNvPicPr>
            <a:picLocks noChangeAspect="1"/>
          </p:cNvPicPr>
          <p:nvPr/>
        </p:nvPicPr>
        <p:blipFill>
          <a:blip r:embed="rId2"/>
          <a:stretch>
            <a:fillRect/>
          </a:stretch>
        </p:blipFill>
        <p:spPr>
          <a:xfrm>
            <a:off x="8490585" y="4108450"/>
            <a:ext cx="3721735" cy="2764155"/>
          </a:xfrm>
          <a:prstGeom prst="rect">
            <a:avLst/>
          </a:prstGeom>
        </p:spPr>
      </p:pic>
      <p:sp>
        <p:nvSpPr>
          <p:cNvPr id="2" name="文本框 1"/>
          <p:cNvSpPr txBox="1"/>
          <p:nvPr/>
        </p:nvSpPr>
        <p:spPr>
          <a:xfrm>
            <a:off x="4307840" y="278130"/>
            <a:ext cx="1506220" cy="3966210"/>
          </a:xfrm>
          <a:prstGeom prst="rect">
            <a:avLst/>
          </a:prstGeom>
          <a:noFill/>
        </p:spPr>
        <p:txBody>
          <a:bodyPr vert="eaVert" wrap="square" rtlCol="0">
            <a:spAutoFit/>
          </a:bodyPr>
          <a:p>
            <a:r>
              <a:rPr lang="zh-CN" altLang="en-US" sz="3200">
                <a:latin typeface="隶书" panose="02010509060101010101" charset="-122"/>
                <a:ea typeface="隶书" panose="02010509060101010101" charset="-122"/>
              </a:rPr>
              <a:t>无为而治 道济苍生</a:t>
            </a:r>
            <a:endParaRPr lang="zh-CN" altLang="en-US" sz="3200">
              <a:latin typeface="隶书" panose="02010509060101010101" charset="-122"/>
              <a:ea typeface="隶书" panose="02010509060101010101" charset="-122"/>
            </a:endParaRPr>
          </a:p>
          <a:p>
            <a:r>
              <a:rPr lang="zh-CN" altLang="en-US"/>
              <a:t>  </a:t>
            </a:r>
            <a:endParaRPr lang="zh-CN" altLang="en-US"/>
          </a:p>
          <a:p>
            <a:endParaRPr lang="zh-CN" altLang="en-US"/>
          </a:p>
          <a:p>
            <a:endParaRPr lang="zh-CN" altLang="en-US"/>
          </a:p>
        </p:txBody>
      </p:sp>
    </p:spTree>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淘宝店chenying0907 4"/>
          <p:cNvPicPr>
            <a:picLocks noChangeAspect="1"/>
          </p:cNvPicPr>
          <p:nvPr/>
        </p:nvPicPr>
        <p:blipFill>
          <a:blip r:embed="rId1">
            <a:grayscl/>
            <a:lum bright="20000" contrast="-40000"/>
          </a:blip>
          <a:stretch>
            <a:fillRect/>
          </a:stretch>
        </p:blipFill>
        <p:spPr>
          <a:xfrm rot="12615590" flipV="1">
            <a:off x="6667729" y="-92915"/>
            <a:ext cx="5908430" cy="7647960"/>
          </a:xfrm>
          <a:prstGeom prst="rect">
            <a:avLst/>
          </a:prstGeom>
        </p:spPr>
      </p:pic>
      <p:pic>
        <p:nvPicPr>
          <p:cNvPr id="6" name="淘宝店chenying0907 5"/>
          <p:cNvPicPr>
            <a:picLocks noChangeAspect="1"/>
          </p:cNvPicPr>
          <p:nvPr/>
        </p:nvPicPr>
        <p:blipFill>
          <a:blip r:embed="rId1"/>
          <a:stretch>
            <a:fillRect/>
          </a:stretch>
        </p:blipFill>
        <p:spPr>
          <a:xfrm rot="12615590" flipV="1">
            <a:off x="4341779" y="2435370"/>
            <a:ext cx="3435417" cy="4446855"/>
          </a:xfrm>
          <a:prstGeom prst="rect">
            <a:avLst/>
          </a:prstGeom>
        </p:spPr>
      </p:pic>
      <p:sp>
        <p:nvSpPr>
          <p:cNvPr id="3" name="文本框 2"/>
          <p:cNvSpPr txBox="1"/>
          <p:nvPr/>
        </p:nvSpPr>
        <p:spPr>
          <a:xfrm>
            <a:off x="648335" y="1666875"/>
            <a:ext cx="4227195" cy="1974215"/>
          </a:xfrm>
          <a:prstGeom prst="rect">
            <a:avLst/>
          </a:prstGeom>
          <a:noFill/>
        </p:spPr>
        <p:txBody>
          <a:bodyPr wrap="square" rtlCol="0" anchor="t">
            <a:spAutoFit/>
          </a:bodyPr>
          <a:p>
            <a:pPr fontAlgn="auto">
              <a:lnSpc>
                <a:spcPct val="170000"/>
              </a:lnSpc>
            </a:pPr>
            <a:r>
              <a:rPr sz="2400" b="1">
                <a:solidFill>
                  <a:schemeClr val="accent2">
                    <a:lumMod val="75000"/>
                  </a:schemeClr>
                </a:solidFill>
                <a:uFillTx/>
                <a:latin typeface="隶书" panose="02010509060101010101" charset="-122"/>
                <a:ea typeface="隶书" panose="02010509060101010101" charset="-122"/>
                <a:sym typeface="+mn-ea"/>
              </a:rPr>
              <a:t>《混沌之死》</a:t>
            </a:r>
            <a:r>
              <a:rPr lang="en-US" altLang="zh-CN" sz="2400" b="1">
                <a:solidFill>
                  <a:schemeClr val="accent2">
                    <a:lumMod val="75000"/>
                  </a:schemeClr>
                </a:solidFill>
                <a:uFillTx/>
                <a:latin typeface="隶书" panose="02010509060101010101" charset="-122"/>
                <a:ea typeface="隶书" panose="02010509060101010101" charset="-122"/>
                <a:sym typeface="+mn-ea"/>
              </a:rPr>
              <a:t>——</a:t>
            </a:r>
            <a:r>
              <a:rPr sz="2400" b="1">
                <a:solidFill>
                  <a:schemeClr val="accent2">
                    <a:lumMod val="75000"/>
                  </a:schemeClr>
                </a:solidFill>
                <a:uFillTx/>
                <a:latin typeface="隶书" panose="02010509060101010101" charset="-122"/>
                <a:ea typeface="隶书" panose="02010509060101010101" charset="-122"/>
                <a:sym typeface="+mn-ea"/>
              </a:rPr>
              <a:t>庄子</a:t>
            </a:r>
            <a:endParaRPr sz="2400" b="1" strike="noStrike" noProof="1" dirty="0">
              <a:solidFill>
                <a:schemeClr val="accent2">
                  <a:lumMod val="75000"/>
                </a:schemeClr>
              </a:solidFill>
              <a:uFillTx/>
              <a:latin typeface="隶书" panose="02010509060101010101" charset="-122"/>
              <a:ea typeface="隶书" panose="02010509060101010101" charset="-122"/>
              <a:sym typeface="+mn-ea"/>
            </a:endParaRPr>
          </a:p>
          <a:p>
            <a:pPr fontAlgn="auto">
              <a:lnSpc>
                <a:spcPct val="170000"/>
              </a:lnSpc>
            </a:pPr>
            <a:endParaRPr sz="2400" b="1" strike="noStrike" noProof="1">
              <a:solidFill>
                <a:schemeClr val="accent2">
                  <a:lumMod val="75000"/>
                </a:schemeClr>
              </a:solidFill>
              <a:uFillTx/>
              <a:latin typeface="隶书" panose="02010509060101010101" charset="-122"/>
              <a:ea typeface="隶书" panose="02010509060101010101" charset="-122"/>
              <a:sym typeface="+mn-ea"/>
            </a:endParaRPr>
          </a:p>
          <a:p>
            <a:pPr fontAlgn="auto">
              <a:lnSpc>
                <a:spcPct val="170000"/>
              </a:lnSpc>
            </a:pPr>
            <a:r>
              <a:rPr sz="2400" b="1">
                <a:solidFill>
                  <a:schemeClr val="accent2">
                    <a:lumMod val="75000"/>
                  </a:schemeClr>
                </a:solidFill>
                <a:uFillTx/>
                <a:latin typeface="隶书" panose="02010509060101010101" charset="-122"/>
                <a:ea typeface="隶书" panose="02010509060101010101" charset="-122"/>
                <a:sym typeface="+mn-ea"/>
              </a:rPr>
              <a:t>《种树郭橐驼传》</a:t>
            </a:r>
            <a:r>
              <a:rPr lang="en-US" altLang="zh-CN" sz="2400" b="1">
                <a:solidFill>
                  <a:schemeClr val="accent2">
                    <a:lumMod val="75000"/>
                  </a:schemeClr>
                </a:solidFill>
                <a:uFillTx/>
                <a:latin typeface="隶书" panose="02010509060101010101" charset="-122"/>
                <a:ea typeface="隶书" panose="02010509060101010101" charset="-122"/>
                <a:sym typeface="+mn-ea"/>
              </a:rPr>
              <a:t>——</a:t>
            </a:r>
            <a:r>
              <a:rPr sz="2400" b="1">
                <a:solidFill>
                  <a:schemeClr val="accent2">
                    <a:lumMod val="75000"/>
                  </a:schemeClr>
                </a:solidFill>
                <a:uFillTx/>
                <a:latin typeface="隶书" panose="02010509060101010101" charset="-122"/>
                <a:ea typeface="隶书" panose="02010509060101010101" charset="-122"/>
                <a:sym typeface="+mn-ea"/>
              </a:rPr>
              <a:t>柳宗元</a:t>
            </a:r>
            <a:endParaRPr lang="zh-CN" altLang="en-US" sz="2400">
              <a:latin typeface="隶书" panose="02010509060101010101" charset="-122"/>
              <a:ea typeface="隶书" panose="02010509060101010101" charset="-122"/>
            </a:endParaRPr>
          </a:p>
        </p:txBody>
      </p:sp>
      <p:sp>
        <p:nvSpPr>
          <p:cNvPr id="4" name="TextBox 24"/>
          <p:cNvSpPr txBox="1"/>
          <p:nvPr/>
        </p:nvSpPr>
        <p:spPr>
          <a:xfrm>
            <a:off x="795020" y="403225"/>
            <a:ext cx="1445260" cy="645160"/>
          </a:xfrm>
          <a:prstGeom prst="rect">
            <a:avLst/>
          </a:prstGeom>
          <a:noFill/>
        </p:spPr>
        <p:txBody>
          <a:bodyPr wrap="square" rtlCol="0">
            <a:spAutoFit/>
          </a:bodyPr>
          <a:p>
            <a:pPr algn="l"/>
            <a:r>
              <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rPr>
              <a:t>事证</a:t>
            </a:r>
            <a:endPar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endParaRPr>
          </a:p>
        </p:txBody>
      </p:sp>
      <p:pic>
        <p:nvPicPr>
          <p:cNvPr id="31" name="Picture 272" descr="2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 r="-4292" b="14367"/>
          <a:stretch>
            <a:fillRect/>
          </a:stretch>
        </p:blipFill>
        <p:spPr bwMode="auto">
          <a:xfrm>
            <a:off x="1591310" y="153035"/>
            <a:ext cx="1529715" cy="96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621030"/>
            <a:ext cx="12192000" cy="6972935"/>
          </a:xfrm>
          <a:prstGeom prst="rect">
            <a:avLst/>
          </a:prstGeom>
        </p:spPr>
      </p:pic>
      <p:sp>
        <p:nvSpPr>
          <p:cNvPr id="3" name="内容占位符 2"/>
          <p:cNvSpPr>
            <a:spLocks noGrp="1"/>
          </p:cNvSpPr>
          <p:nvPr>
            <p:ph idx="1"/>
          </p:nvPr>
        </p:nvSpPr>
        <p:spPr>
          <a:xfrm>
            <a:off x="986790" y="1544320"/>
            <a:ext cx="8884285" cy="4870450"/>
          </a:xfrm>
        </p:spPr>
        <p:txBody>
          <a:bodyPr>
            <a:normAutofit/>
          </a:bodyPr>
          <a:p>
            <a:pPr fontAlgn="base">
              <a:lnSpc>
                <a:spcPct val="150000"/>
              </a:lnSpc>
            </a:pPr>
            <a:r>
              <a:rPr lang="zh-CN" altLang="en-US" sz="2000" b="1" strike="noStrike" noProof="1" dirty="0">
                <a:solidFill>
                  <a:schemeClr val="tx1"/>
                </a:solidFill>
                <a:latin typeface="隶书" panose="02010509060101010101" charset="-122"/>
                <a:ea typeface="隶书" panose="02010509060101010101" charset="-122"/>
                <a:sym typeface="+mn-ea"/>
              </a:rPr>
              <a:t>雅思贝尔斯《历史的起源与目的》——人类文明的“轴心时代”</a:t>
            </a:r>
            <a:endParaRPr lang="zh-CN" altLang="en-US" sz="2000" b="1" strike="noStrike" noProof="1" dirty="0">
              <a:solidFill>
                <a:schemeClr val="tx1"/>
              </a:solidFill>
              <a:latin typeface="隶书" panose="02010509060101010101" charset="-122"/>
              <a:ea typeface="隶书" panose="02010509060101010101" charset="-122"/>
              <a:sym typeface="+mn-ea"/>
            </a:endParaRPr>
          </a:p>
          <a:p>
            <a:pPr marL="0" indent="0" fontAlgn="base">
              <a:lnSpc>
                <a:spcPct val="150000"/>
              </a:lnSpc>
              <a:buNone/>
            </a:pPr>
            <a:endParaRPr lang="zh-CN" altLang="en-US" sz="1000" b="1" strike="noStrike" noProof="1" dirty="0">
              <a:solidFill>
                <a:schemeClr val="tx1"/>
              </a:solidFill>
              <a:latin typeface="隶书" panose="02010509060101010101" charset="-122"/>
              <a:ea typeface="隶书" panose="02010509060101010101" charset="-122"/>
              <a:sym typeface="+mn-ea"/>
            </a:endParaRPr>
          </a:p>
          <a:p>
            <a:pPr fontAlgn="base">
              <a:lnSpc>
                <a:spcPct val="150000"/>
              </a:lnSpc>
            </a:pPr>
            <a:r>
              <a:rPr lang="zh-CN" altLang="en-US" sz="2000" strike="noStrike" noProof="1" dirty="0">
                <a:solidFill>
                  <a:schemeClr val="tx1"/>
                </a:solidFill>
                <a:latin typeface="隶书" panose="02010509060101010101" charset="-122"/>
                <a:ea typeface="隶书" panose="02010509060101010101" charset="-122"/>
              </a:rPr>
              <a:t>古希腊的苏格拉底，柏拉图、亚里士多德</a:t>
            </a:r>
            <a:endParaRPr lang="zh-CN" altLang="en-US" sz="2000" strike="noStrike" noProof="1" dirty="0">
              <a:solidFill>
                <a:schemeClr val="tx1"/>
              </a:solidFill>
              <a:latin typeface="隶书" panose="02010509060101010101" charset="-122"/>
              <a:ea typeface="隶书" panose="02010509060101010101" charset="-122"/>
            </a:endParaRPr>
          </a:p>
          <a:p>
            <a:pPr fontAlgn="base">
              <a:lnSpc>
                <a:spcPct val="150000"/>
              </a:lnSpc>
            </a:pPr>
            <a:r>
              <a:rPr lang="zh-CN" altLang="en-US" sz="2000" strike="noStrike" noProof="1" dirty="0">
                <a:solidFill>
                  <a:schemeClr val="tx1"/>
                </a:solidFill>
                <a:latin typeface="隶书" panose="02010509060101010101" charset="-122"/>
                <a:ea typeface="隶书" panose="02010509060101010101" charset="-122"/>
              </a:rPr>
              <a:t>古印度的释迦牟尼</a:t>
            </a:r>
            <a:endParaRPr lang="zh-CN" altLang="en-US" sz="2000" strike="noStrike" noProof="1" dirty="0">
              <a:solidFill>
                <a:schemeClr val="tx1"/>
              </a:solidFill>
              <a:latin typeface="隶书" panose="02010509060101010101" charset="-122"/>
              <a:ea typeface="隶书" panose="02010509060101010101" charset="-122"/>
            </a:endParaRPr>
          </a:p>
          <a:p>
            <a:pPr fontAlgn="base">
              <a:lnSpc>
                <a:spcPct val="150000"/>
              </a:lnSpc>
            </a:pPr>
            <a:r>
              <a:rPr lang="zh-CN" altLang="en-US" sz="2000" strike="noStrike" noProof="1" dirty="0">
                <a:solidFill>
                  <a:schemeClr val="tx1"/>
                </a:solidFill>
                <a:latin typeface="隶书" panose="02010509060101010101" charset="-122"/>
                <a:ea typeface="隶书" panose="02010509060101010101" charset="-122"/>
              </a:rPr>
              <a:t>以色列的犹太教先知</a:t>
            </a:r>
            <a:endParaRPr lang="zh-CN" altLang="en-US" sz="2000" strike="noStrike" noProof="1" dirty="0">
              <a:solidFill>
                <a:schemeClr val="tx1"/>
              </a:solidFill>
              <a:latin typeface="隶书" panose="02010509060101010101" charset="-122"/>
              <a:ea typeface="隶书" panose="02010509060101010101" charset="-122"/>
            </a:endParaRPr>
          </a:p>
          <a:p>
            <a:pPr fontAlgn="base">
              <a:lnSpc>
                <a:spcPct val="150000"/>
              </a:lnSpc>
            </a:pPr>
            <a:r>
              <a:rPr lang="zh-CN" altLang="en-US" sz="2000" strike="noStrike" noProof="1" dirty="0">
                <a:solidFill>
                  <a:schemeClr val="tx1"/>
                </a:solidFill>
                <a:latin typeface="隶书" panose="02010509060101010101" charset="-122"/>
                <a:ea typeface="隶书" panose="02010509060101010101" charset="-122"/>
              </a:rPr>
              <a:t>中国的老子、孔子、孟子、庄子、墨子、韩非子等等。</a:t>
            </a:r>
            <a:endParaRPr lang="zh-CN" altLang="en-US" sz="2000" strike="noStrike" noProof="1" dirty="0">
              <a:solidFill>
                <a:schemeClr val="tx1"/>
              </a:solidFill>
              <a:latin typeface="隶书" panose="02010509060101010101" charset="-122"/>
              <a:ea typeface="隶书" panose="02010509060101010101" charset="-122"/>
            </a:endParaRPr>
          </a:p>
          <a:p>
            <a:pPr marL="0" indent="0" fontAlgn="base">
              <a:lnSpc>
                <a:spcPct val="150000"/>
              </a:lnSpc>
              <a:buNone/>
            </a:pPr>
            <a:r>
              <a:rPr lang="zh-CN" altLang="en-US" sz="2000" b="1" strike="noStrike" noProof="1" dirty="0">
                <a:solidFill>
                  <a:schemeClr val="tx1"/>
                </a:solidFill>
                <a:latin typeface="隶书" panose="02010509060101010101" charset="-122"/>
                <a:ea typeface="隶书" panose="02010509060101010101" charset="-122"/>
              </a:rPr>
              <a:t>                               </a:t>
            </a:r>
            <a:r>
              <a:rPr lang="en-US" altLang="zh-CN" sz="2000" b="1" strike="noStrike" noProof="1" dirty="0">
                <a:solidFill>
                  <a:schemeClr val="tx1"/>
                </a:solidFill>
                <a:latin typeface="隶书" panose="02010509060101010101" charset="-122"/>
                <a:ea typeface="隶书" panose="02010509060101010101" charset="-122"/>
              </a:rPr>
              <a:t>……</a:t>
            </a:r>
            <a:endParaRPr lang="en-US" altLang="zh-CN" sz="2000" b="1" strike="noStrike" noProof="1" dirty="0">
              <a:solidFill>
                <a:schemeClr val="tx1"/>
              </a:solidFill>
              <a:latin typeface="隶书" panose="02010509060101010101" charset="-122"/>
              <a:ea typeface="隶书" panose="02010509060101010101" charset="-122"/>
            </a:endParaRPr>
          </a:p>
        </p:txBody>
      </p:sp>
      <p:sp>
        <p:nvSpPr>
          <p:cNvPr id="25" name="TextBox 24"/>
          <p:cNvSpPr txBox="1"/>
          <p:nvPr/>
        </p:nvSpPr>
        <p:spPr>
          <a:xfrm>
            <a:off x="811291" y="374813"/>
            <a:ext cx="5280587" cy="645160"/>
          </a:xfrm>
          <a:prstGeom prst="rect">
            <a:avLst/>
          </a:prstGeom>
          <a:noFill/>
        </p:spPr>
        <p:txBody>
          <a:bodyPr wrap="square" rtlCol="0">
            <a:spAutoFit/>
          </a:bodyPr>
          <a:p>
            <a:pPr algn="l"/>
            <a:r>
              <a:rPr lang="zh-CN" altLang="en-US" sz="3600" b="1" dirty="0">
                <a:solidFill>
                  <a:schemeClr val="tx1">
                    <a:lumMod val="65000"/>
                    <a:lumOff val="35000"/>
                  </a:schemeClr>
                </a:solidFill>
                <a:latin typeface="华文行楷" panose="02010800040101010101" charset="-122"/>
                <a:ea typeface="华文行楷" panose="02010800040101010101" charset="-122"/>
                <a:sym typeface="+mn-ea"/>
              </a:rPr>
              <a:t>轴心时代</a:t>
            </a:r>
            <a:endParaRPr lang="zh-CN" altLang="en-US" sz="3600" b="1" dirty="0">
              <a:solidFill>
                <a:schemeClr val="tx1">
                  <a:lumMod val="65000"/>
                  <a:lumOff val="35000"/>
                </a:schemeClr>
              </a:solidFill>
              <a:latin typeface="华文行楷" panose="02010800040101010101" charset="-122"/>
              <a:ea typeface="华文行楷" panose="02010800040101010101" charset="-122"/>
              <a:sym typeface="+mn-ea"/>
            </a:endParaRPr>
          </a:p>
        </p:txBody>
      </p:sp>
      <p:pic>
        <p:nvPicPr>
          <p:cNvPr id="31" name="Picture 272" descr="2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 r="-4292" b="14367"/>
          <a:stretch>
            <a:fillRect/>
          </a:stretch>
        </p:blipFill>
        <p:spPr bwMode="auto">
          <a:xfrm>
            <a:off x="2792730" y="59690"/>
            <a:ext cx="1529715" cy="96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7" name="淘宝店chenying0907 946"/>
          <p:cNvPicPr>
            <a:picLocks noChangeAspect="1"/>
          </p:cNvPicPr>
          <p:nvPr/>
        </p:nvPicPr>
        <p:blipFill>
          <a:blip r:embed="rId1">
            <a:grayscl/>
          </a:blip>
          <a:stretch>
            <a:fillRect/>
          </a:stretch>
        </p:blipFill>
        <p:spPr>
          <a:xfrm>
            <a:off x="0" y="4782658"/>
            <a:ext cx="550127" cy="1368496"/>
          </a:xfrm>
          <a:prstGeom prst="rect">
            <a:avLst/>
          </a:prstGeom>
        </p:spPr>
      </p:pic>
      <p:pic>
        <p:nvPicPr>
          <p:cNvPr id="6" name="淘宝店chenying0907 5"/>
          <p:cNvPicPr>
            <a:picLocks noChangeAspect="1"/>
          </p:cNvPicPr>
          <p:nvPr/>
        </p:nvPicPr>
        <p:blipFill>
          <a:blip r:embed="rId2"/>
          <a:stretch>
            <a:fillRect/>
          </a:stretch>
        </p:blipFill>
        <p:spPr>
          <a:xfrm rot="10800000" flipH="1" flipV="1">
            <a:off x="9684782" y="3392488"/>
            <a:ext cx="2801815" cy="3626711"/>
          </a:xfrm>
          <a:prstGeom prst="rect">
            <a:avLst/>
          </a:prstGeom>
        </p:spPr>
      </p:pic>
      <p:sp>
        <p:nvSpPr>
          <p:cNvPr id="17" name="自由: 形状 16"/>
          <p:cNvSpPr/>
          <p:nvPr/>
        </p:nvSpPr>
        <p:spPr>
          <a:xfrm>
            <a:off x="1242818" y="0"/>
            <a:ext cx="9842872" cy="6858000"/>
          </a:xfrm>
          <a:custGeom>
            <a:avLst/>
            <a:gdLst>
              <a:gd name="connsiteX0" fmla="*/ 1358039 w 9842872"/>
              <a:gd name="connsiteY0" fmla="*/ 0 h 6858000"/>
              <a:gd name="connsiteX1" fmla="*/ 8484833 w 9842872"/>
              <a:gd name="connsiteY1" fmla="*/ 0 h 6858000"/>
              <a:gd name="connsiteX2" fmla="*/ 8564372 w 9842872"/>
              <a:gd name="connsiteY2" fmla="*/ 83426 h 6858000"/>
              <a:gd name="connsiteX3" fmla="*/ 9842872 w 9842872"/>
              <a:gd name="connsiteY3" fmla="*/ 3392488 h 6858000"/>
              <a:gd name="connsiteX4" fmla="*/ 8564372 w 9842872"/>
              <a:gd name="connsiteY4" fmla="*/ 6701551 h 6858000"/>
              <a:gd name="connsiteX5" fmla="*/ 8415211 w 9842872"/>
              <a:gd name="connsiteY5" fmla="*/ 6858000 h 6858000"/>
              <a:gd name="connsiteX6" fmla="*/ 1427661 w 9842872"/>
              <a:gd name="connsiteY6" fmla="*/ 6858000 h 6858000"/>
              <a:gd name="connsiteX7" fmla="*/ 1278500 w 9842872"/>
              <a:gd name="connsiteY7" fmla="*/ 6701551 h 6858000"/>
              <a:gd name="connsiteX8" fmla="*/ 0 w 9842872"/>
              <a:gd name="connsiteY8" fmla="*/ 3392488 h 6858000"/>
              <a:gd name="connsiteX9" fmla="*/ 1278500 w 9842872"/>
              <a:gd name="connsiteY9" fmla="*/ 8342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42872" h="6858000">
                <a:moveTo>
                  <a:pt x="1358039" y="0"/>
                </a:moveTo>
                <a:lnTo>
                  <a:pt x="8484833" y="0"/>
                </a:lnTo>
                <a:lnTo>
                  <a:pt x="8564372" y="83426"/>
                </a:lnTo>
                <a:cubicBezTo>
                  <a:pt x="9358726" y="957410"/>
                  <a:pt x="9842872" y="2118410"/>
                  <a:pt x="9842872" y="3392488"/>
                </a:cubicBezTo>
                <a:cubicBezTo>
                  <a:pt x="9842872" y="4666567"/>
                  <a:pt x="9358726" y="5827567"/>
                  <a:pt x="8564372" y="6701551"/>
                </a:cubicBezTo>
                <a:lnTo>
                  <a:pt x="8415211" y="6858000"/>
                </a:lnTo>
                <a:lnTo>
                  <a:pt x="1427661" y="6858000"/>
                </a:lnTo>
                <a:lnTo>
                  <a:pt x="1278500" y="6701551"/>
                </a:lnTo>
                <a:cubicBezTo>
                  <a:pt x="484146" y="5827567"/>
                  <a:pt x="0" y="4666567"/>
                  <a:pt x="0" y="3392488"/>
                </a:cubicBezTo>
                <a:cubicBezTo>
                  <a:pt x="0" y="2118410"/>
                  <a:pt x="484146" y="957410"/>
                  <a:pt x="1278500" y="83426"/>
                </a:cubicBezTo>
                <a:close/>
              </a:path>
            </a:pathLst>
          </a:custGeom>
          <a:blipFill dpi="0" rotWithShape="1">
            <a:blip r:embed="rId3">
              <a:alphaModFix amt="87000"/>
              <a:extLst>
                <a:ext uri="{BEBA8EAE-BF5A-486C-A8C5-ECC9F3942E4B}">
                  <a14:imgProps xmlns:a14="http://schemas.microsoft.com/office/drawing/2010/main">
                    <a14:imgLayer r:embed="rId4">
                      <a14:imgEffect>
                        <a14:artisticTexturizer/>
                      </a14:imgEffect>
                      <a14:imgEffect>
                        <a14:brightnessContrast bright="18000"/>
                      </a14:imgEffect>
                      <a14:imgEffect>
                        <a14:colorTemperature colorTemp="5591"/>
                      </a14:imgEffect>
                      <a14:imgEffect>
                        <a14:saturation sat="28000"/>
                      </a14:imgEffect>
                      <a14:imgEffect>
                        <a14:sharpenSoften amount="-100000"/>
                      </a14:imgEffect>
                    </a14:imgLayer>
                  </a14:imgProps>
                </a:ext>
              </a:extLst>
            </a:blip>
            <a:srcRect/>
            <a:tile tx="0" ty="0" sx="100000" sy="100000" flip="none" algn="tl"/>
          </a:blipFill>
          <a:ln>
            <a:noFill/>
          </a:ln>
          <a:effectLst>
            <a:outerShdw blurRad="368300" sx="101000" sy="101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7" name="淘宝店chenying0907 6"/>
          <p:cNvPicPr>
            <a:picLocks noChangeAspect="1"/>
          </p:cNvPicPr>
          <p:nvPr/>
        </p:nvPicPr>
        <p:blipFill>
          <a:blip r:embed="rId5">
            <a:grayscl/>
          </a:blip>
          <a:stretch>
            <a:fillRect/>
          </a:stretch>
        </p:blipFill>
        <p:spPr>
          <a:xfrm rot="1619601" flipH="1">
            <a:off x="-486805" y="-187856"/>
            <a:ext cx="6277368" cy="6437425"/>
          </a:xfrm>
          <a:prstGeom prst="rect">
            <a:avLst/>
          </a:prstGeom>
        </p:spPr>
      </p:pic>
      <p:sp>
        <p:nvSpPr>
          <p:cNvPr id="8" name="文本框 7"/>
          <p:cNvSpPr txBox="1"/>
          <p:nvPr/>
        </p:nvSpPr>
        <p:spPr>
          <a:xfrm>
            <a:off x="4246880" y="1217930"/>
            <a:ext cx="4573270" cy="829945"/>
          </a:xfrm>
          <a:prstGeom prst="rect">
            <a:avLst/>
          </a:prstGeom>
          <a:noFill/>
        </p:spPr>
        <p:txBody>
          <a:bodyPr vert="horz" wrap="square" rtlCol="0">
            <a:spAutoFit/>
          </a:bodyPr>
          <a:lstStyle/>
          <a:p>
            <a:r>
              <a:rPr lang="zh-CN" altLang="en-US" sz="2400" dirty="0">
                <a:solidFill>
                  <a:schemeClr val="tx1"/>
                </a:solidFill>
                <a:latin typeface="隶书" panose="02010509060101010101" charset="-122"/>
                <a:ea typeface="隶书" panose="02010509060101010101" charset="-122"/>
                <a:sym typeface="Arial" panose="020B0604020202020204" charset="-76"/>
              </a:rPr>
              <a:t>南海之帝为儵，北海之帝为忽，中央之帝为浑沌。</a:t>
            </a:r>
            <a:endParaRPr lang="zh-CN" altLang="en-US" sz="2400" dirty="0">
              <a:solidFill>
                <a:schemeClr val="tx1"/>
              </a:solidFill>
              <a:latin typeface="隶书" panose="02010509060101010101" charset="-122"/>
              <a:ea typeface="隶书" panose="02010509060101010101" charset="-122"/>
              <a:sym typeface="Arial" panose="020B0604020202020204" charset="-76"/>
            </a:endParaRPr>
          </a:p>
        </p:txBody>
      </p:sp>
      <p:sp>
        <p:nvSpPr>
          <p:cNvPr id="11" name="文本框 10"/>
          <p:cNvSpPr txBox="1"/>
          <p:nvPr/>
        </p:nvSpPr>
        <p:spPr>
          <a:xfrm>
            <a:off x="4246880" y="2343150"/>
            <a:ext cx="5212080" cy="1568450"/>
          </a:xfrm>
          <a:prstGeom prst="rect">
            <a:avLst/>
          </a:prstGeom>
          <a:noFill/>
        </p:spPr>
        <p:txBody>
          <a:bodyPr vert="horz" wrap="square" rtlCol="0">
            <a:spAutoFit/>
          </a:bodyPr>
          <a:lstStyle/>
          <a:p>
            <a:pPr algn="l"/>
            <a:r>
              <a:rPr lang="zh-CN" altLang="en-US" sz="2400" dirty="0">
                <a:solidFill>
                  <a:schemeClr val="tx1"/>
                </a:solidFill>
                <a:latin typeface="隶书" panose="02010509060101010101" charset="-122"/>
                <a:ea typeface="隶书" panose="02010509060101010101" charset="-122"/>
                <a:sym typeface="Arial" panose="020B0604020202020204" charset="-76"/>
              </a:rPr>
              <a:t>儵与忽时相与遇于浑沌之地，浑沌待之甚善。儵与忽谋报浑沌之德，曰：“人皆有七窍以视听食息，此独无有，尝试凿之。”</a:t>
            </a:r>
            <a:endParaRPr lang="zh-CN" altLang="en-US" sz="2400" dirty="0">
              <a:solidFill>
                <a:schemeClr val="tx1"/>
              </a:solidFill>
              <a:latin typeface="隶书" panose="02010509060101010101" charset="-122"/>
              <a:ea typeface="隶书" panose="02010509060101010101" charset="-122"/>
              <a:sym typeface="Arial" panose="020B0604020202020204" charset="-76"/>
            </a:endParaRPr>
          </a:p>
        </p:txBody>
      </p:sp>
      <p:grpSp>
        <p:nvGrpSpPr>
          <p:cNvPr id="21" name="淘宝店chenying0907 20"/>
          <p:cNvGrpSpPr/>
          <p:nvPr/>
        </p:nvGrpSpPr>
        <p:grpSpPr>
          <a:xfrm>
            <a:off x="4380957" y="4020639"/>
            <a:ext cx="5699613" cy="1415395"/>
            <a:chOff x="5558247" y="3242764"/>
            <a:chExt cx="5699613" cy="1415395"/>
          </a:xfrm>
        </p:grpSpPr>
        <p:sp>
          <p:nvSpPr>
            <p:cNvPr id="14" name="文本框 13"/>
            <p:cNvSpPr txBox="1"/>
            <p:nvPr/>
          </p:nvSpPr>
          <p:spPr>
            <a:xfrm>
              <a:off x="5558247" y="3242764"/>
              <a:ext cx="4439285" cy="460375"/>
            </a:xfrm>
            <a:prstGeom prst="rect">
              <a:avLst/>
            </a:prstGeom>
            <a:noFill/>
          </p:spPr>
          <p:txBody>
            <a:bodyPr vert="horz" wrap="square" rtlCol="0">
              <a:spAutoFit/>
            </a:bodyPr>
            <a:lstStyle/>
            <a:p>
              <a:r>
                <a:rPr lang="zh-CN" altLang="en-US" sz="2400" dirty="0">
                  <a:solidFill>
                    <a:schemeClr val="tx1"/>
                  </a:solidFill>
                  <a:latin typeface="隶书" panose="02010509060101010101" charset="-122"/>
                  <a:ea typeface="隶书" panose="02010509060101010101" charset="-122"/>
                  <a:sym typeface="Arial" panose="020B0604020202020204" charset="-76"/>
                </a:rPr>
                <a:t>日凿一窍，七日而浑沌死。</a:t>
              </a:r>
              <a:endParaRPr lang="zh-CN" altLang="en-US" sz="2400" dirty="0">
                <a:solidFill>
                  <a:schemeClr val="tx1"/>
                </a:solidFill>
                <a:latin typeface="隶书" panose="02010509060101010101" charset="-122"/>
                <a:ea typeface="隶书" panose="02010509060101010101" charset="-122"/>
                <a:sym typeface="Arial" panose="020B0604020202020204" charset="-76"/>
              </a:endParaRPr>
            </a:p>
          </p:txBody>
        </p:sp>
        <p:sp>
          <p:nvSpPr>
            <p:cNvPr id="16" name="淘宝店chenying0907 15"/>
            <p:cNvSpPr/>
            <p:nvPr/>
          </p:nvSpPr>
          <p:spPr>
            <a:xfrm>
              <a:off x="7112580" y="4197784"/>
              <a:ext cx="4145280" cy="460375"/>
            </a:xfrm>
            <a:prstGeom prst="rect">
              <a:avLst/>
            </a:prstGeom>
          </p:spPr>
          <p:txBody>
            <a:bodyPr vert="horz" wrap="none">
              <a:spAutoFit/>
            </a:bodyPr>
            <a:lstStyle/>
            <a:p>
              <a:pPr algn="l" fontAlgn="base">
                <a:buNone/>
              </a:pPr>
              <a:r>
                <a:rPr lang="zh-CN" altLang="en-US" sz="2400" dirty="0">
                  <a:solidFill>
                    <a:schemeClr val="tx1"/>
                  </a:solidFill>
                  <a:latin typeface="隶书" panose="02010509060101010101" charset="-122"/>
                  <a:ea typeface="隶书" panose="02010509060101010101" charset="-122"/>
                  <a:sym typeface="Arial" panose="020B0604020202020204" charset="-76"/>
                </a:rPr>
                <a:t>——《庄子·内篇·应帝王》</a:t>
              </a:r>
              <a:endParaRPr lang="zh-CN" altLang="en-US" sz="2400" dirty="0">
                <a:solidFill>
                  <a:schemeClr val="tx1"/>
                </a:solidFill>
                <a:latin typeface="隶书" panose="02010509060101010101" charset="-122"/>
                <a:ea typeface="隶书" panose="02010509060101010101" charset="-122"/>
                <a:sym typeface="Arial" panose="020B0604020202020204" charset="-76"/>
              </a:endParaRPr>
            </a:p>
          </p:txBody>
        </p:sp>
      </p:grpSp>
      <p:sp>
        <p:nvSpPr>
          <p:cNvPr id="25" name="TextBox 24"/>
          <p:cNvSpPr txBox="1"/>
          <p:nvPr/>
        </p:nvSpPr>
        <p:spPr>
          <a:xfrm>
            <a:off x="5523865" y="450215"/>
            <a:ext cx="2019300" cy="645160"/>
          </a:xfrm>
          <a:prstGeom prst="rect">
            <a:avLst/>
          </a:prstGeom>
          <a:noFill/>
        </p:spPr>
        <p:txBody>
          <a:bodyPr wrap="square" rtlCol="0">
            <a:spAutoFit/>
          </a:bodyPr>
          <a:p>
            <a:pPr algn="l"/>
            <a:r>
              <a:rPr lang="zh-CN" altLang="en-US" sz="3600" dirty="0">
                <a:solidFill>
                  <a:schemeClr val="tx1"/>
                </a:solidFill>
                <a:latin typeface="隶书" panose="02010509060101010101" charset="-122"/>
                <a:ea typeface="隶书" panose="02010509060101010101" charset="-122"/>
                <a:sym typeface="Arial" panose="020B0604020202020204" charset="-76"/>
              </a:rPr>
              <a:t>混沌之死</a:t>
            </a:r>
            <a:endParaRPr lang="zh-CN" altLang="en-US" sz="3600" dirty="0">
              <a:solidFill>
                <a:schemeClr val="tx1"/>
              </a:solidFill>
              <a:latin typeface="隶书" panose="02010509060101010101" charset="-122"/>
              <a:ea typeface="隶书" panose="02010509060101010101" charset="-122"/>
              <a:sym typeface="Arial" panose="020B0604020202020204" charset="-76"/>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淘宝店chenying0907 5"/>
          <p:cNvPicPr>
            <a:picLocks noChangeAspect="1"/>
          </p:cNvPicPr>
          <p:nvPr/>
        </p:nvPicPr>
        <p:blipFill>
          <a:blip r:embed="rId1"/>
          <a:stretch>
            <a:fillRect/>
          </a:stretch>
        </p:blipFill>
        <p:spPr>
          <a:xfrm rot="12615590" flipV="1">
            <a:off x="9359549" y="2368695"/>
            <a:ext cx="3435417" cy="4446855"/>
          </a:xfrm>
          <a:prstGeom prst="rect">
            <a:avLst/>
          </a:prstGeom>
        </p:spPr>
      </p:pic>
      <p:sp>
        <p:nvSpPr>
          <p:cNvPr id="7171" name="文本占位符 7170"/>
          <p:cNvSpPr/>
          <p:nvPr>
            <p:ph idx="1"/>
          </p:nvPr>
        </p:nvSpPr>
        <p:spPr>
          <a:xfrm>
            <a:off x="821690" y="1409700"/>
            <a:ext cx="8822690" cy="5247005"/>
          </a:xfrm>
        </p:spPr>
        <p:txBody>
          <a:bodyPr>
            <a:normAutofit/>
          </a:bodyPr>
          <a:p>
            <a:pPr fontAlgn="auto">
              <a:lnSpc>
                <a:spcPct val="110000"/>
              </a:lnSpc>
            </a:pPr>
            <a:r>
              <a:rPr sz="2400" strike="noStrike" noProof="1">
                <a:solidFill>
                  <a:schemeClr val="tx1"/>
                </a:solidFill>
                <a:uFillTx/>
                <a:latin typeface="隶书" panose="02010509060101010101" charset="-122"/>
                <a:ea typeface="隶书" panose="02010509060101010101" charset="-122"/>
                <a:sym typeface="Arial" panose="020B0604020202020204" pitchFamily="34" charset="0"/>
              </a:rPr>
              <a:t>郭橐驼，不知始何名。病偻，隆然伏行，有类橐驼者，故乡人号之“驼”。驼闻之，曰：“甚善。名我固当。”因舍其名，亦自谓橐驼云。</a:t>
            </a:r>
            <a:endParaRPr sz="2400" strike="noStrike" noProof="1">
              <a:solidFill>
                <a:schemeClr val="tx1"/>
              </a:solidFill>
              <a:uFillTx/>
              <a:latin typeface="隶书" panose="02010509060101010101" charset="-122"/>
              <a:ea typeface="隶书" panose="02010509060101010101" charset="-122"/>
              <a:sym typeface="Arial" panose="020B0604020202020204" pitchFamily="34" charset="0"/>
            </a:endParaRPr>
          </a:p>
          <a:p>
            <a:pPr fontAlgn="auto">
              <a:lnSpc>
                <a:spcPct val="110000"/>
              </a:lnSpc>
            </a:pPr>
            <a:r>
              <a:rPr sz="2400" strike="noStrike" noProof="1">
                <a:solidFill>
                  <a:schemeClr val="tx1"/>
                </a:solidFill>
                <a:uFillTx/>
                <a:latin typeface="隶书" panose="02010509060101010101" charset="-122"/>
                <a:ea typeface="隶书" panose="02010509060101010101" charset="-122"/>
                <a:sym typeface="Arial" panose="020B0604020202020204" pitchFamily="34" charset="0"/>
              </a:rPr>
              <a:t>其乡曰丰乐乡，在长安西。驼业种树，凡长安豪富人为观游及卖果者，皆争迎取养。</a:t>
            </a:r>
            <a:endParaRPr sz="2400" strike="noStrike" noProof="1">
              <a:solidFill>
                <a:schemeClr val="tx1"/>
              </a:solidFill>
              <a:uFillTx/>
              <a:latin typeface="隶书" panose="02010509060101010101" charset="-122"/>
              <a:ea typeface="隶书" panose="02010509060101010101" charset="-122"/>
              <a:sym typeface="Arial" panose="020B0604020202020204" pitchFamily="34" charset="0"/>
            </a:endParaRPr>
          </a:p>
          <a:p>
            <a:pPr fontAlgn="auto">
              <a:lnSpc>
                <a:spcPct val="110000"/>
              </a:lnSpc>
            </a:pPr>
            <a:r>
              <a:rPr sz="2400" strike="noStrike" noProof="1">
                <a:solidFill>
                  <a:srgbClr val="C00000"/>
                </a:solidFill>
                <a:uFillTx/>
                <a:latin typeface="隶书" panose="02010509060101010101" charset="-122"/>
                <a:ea typeface="隶书" panose="02010509060101010101" charset="-122"/>
                <a:sym typeface="Arial" panose="020B0604020202020204" pitchFamily="34" charset="0"/>
              </a:rPr>
              <a:t>视驼所种树，或移徙，无不活，且硕茂，早实以蕃。他植者虽窥伺效慕，莫能如也。</a:t>
            </a:r>
            <a:endParaRPr sz="2400" strike="noStrike" noProof="1">
              <a:solidFill>
                <a:srgbClr val="C00000"/>
              </a:solidFill>
              <a:uFillTx/>
              <a:latin typeface="隶书" panose="02010509060101010101" charset="-122"/>
              <a:ea typeface="隶书" panose="02010509060101010101" charset="-122"/>
              <a:sym typeface="Arial" panose="020B0604020202020204" pitchFamily="34" charset="0"/>
            </a:endParaRPr>
          </a:p>
          <a:p>
            <a:pPr fontAlgn="auto">
              <a:lnSpc>
                <a:spcPct val="110000"/>
              </a:lnSpc>
            </a:pPr>
            <a:r>
              <a:rPr sz="2400" strike="noStrike" noProof="1">
                <a:solidFill>
                  <a:schemeClr val="accent6">
                    <a:lumMod val="75000"/>
                  </a:schemeClr>
                </a:solidFill>
                <a:uFillTx/>
                <a:latin typeface="隶书" panose="02010509060101010101" charset="-122"/>
                <a:ea typeface="隶书" panose="02010509060101010101" charset="-122"/>
                <a:sym typeface="Arial" panose="020B0604020202020204" pitchFamily="34" charset="0"/>
              </a:rPr>
              <a:t>看到橐驼种的树，即使是移植来的，也没有不成活的；而且长得高大茂盛，结果实早而且多。其他种树的人虽然暗中观察，羡慕效仿，也没有谁能比得上。</a:t>
            </a:r>
            <a:endParaRPr sz="2400" strike="noStrike" noProof="1">
              <a:solidFill>
                <a:schemeClr val="accent6">
                  <a:lumMod val="75000"/>
                </a:schemeClr>
              </a:solidFill>
              <a:uFillTx/>
              <a:latin typeface="隶书" panose="02010509060101010101" charset="-122"/>
              <a:ea typeface="隶书" panose="02010509060101010101" charset="-122"/>
              <a:sym typeface="Arial" panose="020B0604020202020204" pitchFamily="34" charset="0"/>
            </a:endParaRPr>
          </a:p>
          <a:p>
            <a:pPr marL="0" indent="0" fontAlgn="auto">
              <a:lnSpc>
                <a:spcPct val="110000"/>
              </a:lnSpc>
              <a:buNone/>
            </a:pPr>
            <a:endParaRPr lang="zh-CN" altLang="en-US" sz="2000" strike="noStrike" noProof="1">
              <a:solidFill>
                <a:srgbClr val="3C2106"/>
              </a:solidFill>
              <a:latin typeface="隶书" panose="02010509060101010101" charset="-122"/>
              <a:ea typeface="隶书" panose="02010509060101010101" charset="-122"/>
              <a:sym typeface="Arial" panose="020B0604020202020204" pitchFamily="34" charset="0"/>
            </a:endParaRPr>
          </a:p>
          <a:p>
            <a:pPr fontAlgn="auto">
              <a:lnSpc>
                <a:spcPct val="80000"/>
              </a:lnSpc>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p:txBody>
      </p:sp>
      <p:sp>
        <p:nvSpPr>
          <p:cNvPr id="4" name="TextBox 24"/>
          <p:cNvSpPr txBox="1"/>
          <p:nvPr/>
        </p:nvSpPr>
        <p:spPr>
          <a:xfrm>
            <a:off x="795020" y="403225"/>
            <a:ext cx="4923155" cy="645160"/>
          </a:xfrm>
          <a:prstGeom prst="rect">
            <a:avLst/>
          </a:prstGeom>
          <a:noFill/>
        </p:spPr>
        <p:txBody>
          <a:bodyPr wrap="square" rtlCol="0">
            <a:spAutoFit/>
          </a:bodyPr>
          <a:p>
            <a:pPr algn="l"/>
            <a:r>
              <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rPr>
              <a:t>事 例：种树郭橐驼传</a:t>
            </a:r>
            <a:endPar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endParaRPr>
          </a:p>
        </p:txBody>
      </p:sp>
      <p:pic>
        <p:nvPicPr>
          <p:cNvPr id="31" name="Picture 272" descr="2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 r="-4292" b="14367"/>
          <a:stretch>
            <a:fillRect/>
          </a:stretch>
        </p:blipFill>
        <p:spPr bwMode="auto">
          <a:xfrm>
            <a:off x="4803140" y="153035"/>
            <a:ext cx="1529715" cy="96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淘宝店chenying0907 5"/>
          <p:cNvPicPr>
            <a:picLocks noChangeAspect="1"/>
          </p:cNvPicPr>
          <p:nvPr/>
        </p:nvPicPr>
        <p:blipFill>
          <a:blip r:embed="rId1"/>
          <a:stretch>
            <a:fillRect/>
          </a:stretch>
        </p:blipFill>
        <p:spPr>
          <a:xfrm rot="12615590" flipV="1">
            <a:off x="9359549" y="2368695"/>
            <a:ext cx="3435417" cy="4446855"/>
          </a:xfrm>
          <a:prstGeom prst="rect">
            <a:avLst/>
          </a:prstGeom>
        </p:spPr>
      </p:pic>
      <p:sp>
        <p:nvSpPr>
          <p:cNvPr id="7171" name="文本占位符 7170"/>
          <p:cNvSpPr/>
          <p:nvPr>
            <p:ph idx="1"/>
          </p:nvPr>
        </p:nvSpPr>
        <p:spPr>
          <a:xfrm>
            <a:off x="821690" y="1341120"/>
            <a:ext cx="8822690" cy="5247005"/>
          </a:xfrm>
        </p:spPr>
        <p:txBody>
          <a:bodyPr>
            <a:normAutofit lnSpcReduction="20000"/>
          </a:bodyPr>
          <a:p>
            <a:pPr fontAlgn="auto">
              <a:lnSpc>
                <a:spcPct val="150000"/>
              </a:lnSpc>
            </a:pPr>
            <a:r>
              <a:rPr sz="2000" strike="noStrike" noProof="1">
                <a:solidFill>
                  <a:schemeClr val="tx1"/>
                </a:solidFill>
                <a:uFillTx/>
                <a:latin typeface="隶书" panose="02010509060101010101" charset="-122"/>
                <a:ea typeface="隶书" panose="02010509060101010101" charset="-122"/>
                <a:sym typeface="Arial" panose="020B0604020202020204" pitchFamily="34" charset="0"/>
              </a:rPr>
              <a:t>有问之，对曰：“</a:t>
            </a:r>
            <a:r>
              <a:rPr sz="2000" strike="noStrike" noProof="1">
                <a:solidFill>
                  <a:srgbClr val="C00000"/>
                </a:solidFill>
                <a:uFillTx/>
                <a:latin typeface="隶书" panose="02010509060101010101" charset="-122"/>
                <a:ea typeface="隶书" panose="02010509060101010101" charset="-122"/>
                <a:sym typeface="Arial" panose="020B0604020202020204" pitchFamily="34" charset="0"/>
              </a:rPr>
              <a:t>橐驼非能使木寿且孳也，</a:t>
            </a:r>
            <a:r>
              <a:rPr sz="2000" u="sng" strike="noStrike" noProof="1">
                <a:solidFill>
                  <a:srgbClr val="C00000"/>
                </a:solidFill>
                <a:uFillTx/>
                <a:latin typeface="隶书" panose="02010509060101010101" charset="-122"/>
                <a:ea typeface="隶书" panose="02010509060101010101" charset="-122"/>
                <a:sym typeface="Arial" panose="020B0604020202020204" pitchFamily="34" charset="0"/>
              </a:rPr>
              <a:t>能顺木之天，以致其性焉尔</a:t>
            </a:r>
            <a:r>
              <a:rPr sz="2000" strike="noStrike" noProof="1">
                <a:solidFill>
                  <a:srgbClr val="C00000"/>
                </a:solidFill>
                <a:uFillTx/>
                <a:latin typeface="隶书" panose="02010509060101010101" charset="-122"/>
                <a:ea typeface="隶书" panose="02010509060101010101" charset="-122"/>
                <a:sym typeface="Arial" panose="020B0604020202020204" pitchFamily="34" charset="0"/>
              </a:rPr>
              <a:t>。</a:t>
            </a:r>
            <a:r>
              <a:rPr sz="2000" strike="noStrike" noProof="1">
                <a:solidFill>
                  <a:schemeClr val="tx1"/>
                </a:solidFill>
                <a:uFillTx/>
                <a:latin typeface="隶书" panose="02010509060101010101" charset="-122"/>
                <a:ea typeface="隶书" panose="02010509060101010101" charset="-122"/>
                <a:sym typeface="Arial" panose="020B0604020202020204" pitchFamily="34" charset="0"/>
              </a:rPr>
              <a:t>橐驼我不是能够使树木活得长久而且长得很快，</a:t>
            </a:r>
            <a:r>
              <a:rPr sz="2000" strike="noStrike" noProof="1">
                <a:solidFill>
                  <a:schemeClr val="accent6">
                    <a:lumMod val="75000"/>
                  </a:schemeClr>
                </a:solidFill>
                <a:uFillTx/>
                <a:latin typeface="隶书" panose="02010509060101010101" charset="-122"/>
                <a:ea typeface="隶书" panose="02010509060101010101" charset="-122"/>
                <a:sym typeface="Arial" panose="020B0604020202020204" pitchFamily="34" charset="0"/>
              </a:rPr>
              <a:t>只不过能够顺应树木的天性，来实现其自身的习性罢了。</a:t>
            </a:r>
            <a:r>
              <a:rPr sz="2000" strike="noStrike" noProof="1">
                <a:solidFill>
                  <a:srgbClr val="C00000"/>
                </a:solidFill>
                <a:uFillTx/>
                <a:latin typeface="隶书" panose="02010509060101010101" charset="-122"/>
                <a:ea typeface="隶书" panose="02010509060101010101" charset="-122"/>
                <a:sym typeface="Arial" panose="020B0604020202020204" pitchFamily="34" charset="0"/>
              </a:rPr>
              <a:t>凡植木之性，其本欲舒，其培欲平，其土欲故，其筑欲密。</a:t>
            </a:r>
            <a:r>
              <a:rPr sz="2000" strike="noStrike" noProof="1">
                <a:solidFill>
                  <a:schemeClr val="tx1"/>
                </a:solidFill>
                <a:uFillTx/>
                <a:latin typeface="隶书" panose="02010509060101010101" charset="-122"/>
                <a:ea typeface="隶书" panose="02010509060101010101" charset="-122"/>
                <a:sym typeface="Arial" panose="020B0604020202020204" pitchFamily="34" charset="0"/>
              </a:rPr>
              <a:t>但凡种树的方法，树根要舒展，培土要均匀，用土要用原来培育树苗的土，捣土要结实。</a:t>
            </a:r>
            <a:r>
              <a:rPr sz="2000" strike="noStrike" noProof="1">
                <a:solidFill>
                  <a:srgbClr val="C00000"/>
                </a:solidFill>
                <a:uFillTx/>
                <a:latin typeface="隶书" panose="02010509060101010101" charset="-122"/>
                <a:ea typeface="隶书" panose="02010509060101010101" charset="-122"/>
                <a:sym typeface="Arial" panose="020B0604020202020204" pitchFamily="34" charset="0"/>
              </a:rPr>
              <a:t>既然已，勿动勿虑，去不复顾。</a:t>
            </a:r>
            <a:r>
              <a:rPr sz="2000" strike="noStrike" noProof="1">
                <a:solidFill>
                  <a:schemeClr val="tx1"/>
                </a:solidFill>
                <a:uFillTx/>
                <a:latin typeface="隶书" panose="02010509060101010101" charset="-122"/>
                <a:ea typeface="隶书" panose="02010509060101010101" charset="-122"/>
                <a:sym typeface="Arial" panose="020B0604020202020204" pitchFamily="34" charset="0"/>
              </a:rPr>
              <a:t>已经这样做了，就不要再动，不要再忧虑它，离开后不要再去看它。</a:t>
            </a:r>
            <a:r>
              <a:rPr sz="2000" strike="noStrike" noProof="1">
                <a:solidFill>
                  <a:srgbClr val="C00000"/>
                </a:solidFill>
                <a:uFillTx/>
                <a:latin typeface="隶书" panose="02010509060101010101" charset="-122"/>
                <a:ea typeface="隶书" panose="02010509060101010101" charset="-122"/>
                <a:sym typeface="Arial" panose="020B0604020202020204" pitchFamily="34" charset="0"/>
              </a:rPr>
              <a:t>其莳也若子，其置也若弃，</a:t>
            </a:r>
            <a:r>
              <a:rPr sz="2000" u="sng" strike="noStrike" noProof="1">
                <a:solidFill>
                  <a:srgbClr val="C00000"/>
                </a:solidFill>
                <a:uFillTx/>
                <a:latin typeface="隶书" panose="02010509060101010101" charset="-122"/>
                <a:ea typeface="隶书" panose="02010509060101010101" charset="-122"/>
                <a:sym typeface="Arial" panose="020B0604020202020204" pitchFamily="34" charset="0"/>
              </a:rPr>
              <a:t>则其天者全而其性得矣</a:t>
            </a:r>
            <a:r>
              <a:rPr sz="2000" strike="noStrike" noProof="1">
                <a:solidFill>
                  <a:srgbClr val="C00000"/>
                </a:solidFill>
                <a:uFillTx/>
                <a:latin typeface="隶书" panose="02010509060101010101" charset="-122"/>
                <a:ea typeface="隶书" panose="02010509060101010101" charset="-122"/>
                <a:sym typeface="Arial" panose="020B0604020202020204" pitchFamily="34" charset="0"/>
              </a:rPr>
              <a:t>。</a:t>
            </a:r>
            <a:r>
              <a:rPr sz="2000" strike="noStrike" noProof="1">
                <a:solidFill>
                  <a:schemeClr val="tx1"/>
                </a:solidFill>
                <a:uFillTx/>
                <a:latin typeface="隶书" panose="02010509060101010101" charset="-122"/>
                <a:ea typeface="隶书" panose="02010509060101010101" charset="-122"/>
                <a:sym typeface="Arial" panose="020B0604020202020204" pitchFamily="34" charset="0"/>
              </a:rPr>
              <a:t>树木移栽的时候要像对待孩子一样精心细致，栽好后置于一旁要像抛弃了它们</a:t>
            </a:r>
            <a:r>
              <a:rPr sz="2000">
                <a:uFillTx/>
                <a:latin typeface="隶书" panose="02010509060101010101" charset="-122"/>
                <a:ea typeface="隶书" panose="02010509060101010101" charset="-122"/>
                <a:sym typeface="Arial" panose="020B0604020202020204" pitchFamily="34" charset="0"/>
              </a:rPr>
              <a:t>一样</a:t>
            </a:r>
            <a:r>
              <a:rPr lang="en-US" sz="2000">
                <a:uFillTx/>
                <a:latin typeface="隶书" panose="02010509060101010101" charset="-122"/>
                <a:ea typeface="隶书" panose="02010509060101010101" charset="-122"/>
                <a:sym typeface="Arial" panose="020B0604020202020204" pitchFamily="34" charset="0"/>
              </a:rPr>
              <a:t>,</a:t>
            </a:r>
            <a:r>
              <a:rPr sz="2000" strike="noStrike" noProof="1">
                <a:uFillTx/>
                <a:latin typeface="隶书" panose="02010509060101010101" charset="-122"/>
                <a:ea typeface="隶书" panose="02010509060101010101" charset="-122"/>
                <a:sym typeface="Arial" panose="020B0604020202020204" pitchFamily="34" charset="0"/>
              </a:rPr>
              <a:t>那么</a:t>
            </a:r>
            <a:r>
              <a:rPr sz="2000" strike="noStrike" noProof="1">
                <a:solidFill>
                  <a:schemeClr val="accent6">
                    <a:lumMod val="75000"/>
                  </a:schemeClr>
                </a:solidFill>
                <a:uFillTx/>
                <a:latin typeface="隶书" panose="02010509060101010101" charset="-122"/>
                <a:ea typeface="隶书" panose="02010509060101010101" charset="-122"/>
                <a:sym typeface="Arial" panose="020B0604020202020204" pitchFamily="34" charset="0"/>
              </a:rPr>
              <a:t>树木的天性就得以保全，它的本性就得到了自由发展。</a:t>
            </a:r>
            <a:r>
              <a:rPr sz="2000" u="sng" strike="noStrike" noProof="1">
                <a:solidFill>
                  <a:srgbClr val="C00000"/>
                </a:solidFill>
                <a:uFillTx/>
                <a:latin typeface="隶书" panose="02010509060101010101" charset="-122"/>
                <a:ea typeface="隶书" panose="02010509060101010101" charset="-122"/>
                <a:sym typeface="Arial" panose="020B0604020202020204" pitchFamily="34" charset="0"/>
              </a:rPr>
              <a:t>故吾不害其长而已，非有能硕茂之也；不抑耗其实而已，非有能早而蕃之也。</a:t>
            </a:r>
            <a:r>
              <a:rPr sz="2000" strike="noStrike" noProof="1">
                <a:solidFill>
                  <a:schemeClr val="accent6">
                    <a:lumMod val="75000"/>
                  </a:schemeClr>
                </a:solidFill>
                <a:uFillTx/>
                <a:latin typeface="隶书" panose="02010509060101010101" charset="-122"/>
                <a:ea typeface="隶书" panose="02010509060101010101" charset="-122"/>
                <a:sym typeface="Arial" panose="020B0604020202020204" pitchFamily="34" charset="0"/>
              </a:rPr>
              <a:t>所以我只不过不妨害它的生长罢了，并不是有能力使它长得高大茂盛；只不过不抑制、减少它结果罢了，也并不是有能力使它果实结得又早又多。</a:t>
            </a:r>
            <a:endParaRPr sz="2000" strike="noStrike" noProof="1">
              <a:solidFill>
                <a:schemeClr val="accent6">
                  <a:lumMod val="75000"/>
                </a:schemeClr>
              </a:solidFill>
              <a:uFillTx/>
              <a:latin typeface="隶书" panose="02010509060101010101" charset="-122"/>
              <a:ea typeface="隶书" panose="02010509060101010101" charset="-122"/>
              <a:sym typeface="Arial" panose="020B0604020202020204" pitchFamily="34" charset="0"/>
            </a:endParaRPr>
          </a:p>
          <a:p>
            <a:pPr marL="0" indent="0" fontAlgn="auto">
              <a:lnSpc>
                <a:spcPct val="110000"/>
              </a:lnSpc>
              <a:buNone/>
            </a:pPr>
            <a:endParaRPr lang="zh-CN" altLang="en-US" sz="2000" strike="noStrike" noProof="1">
              <a:solidFill>
                <a:schemeClr val="accent6">
                  <a:lumMod val="75000"/>
                </a:schemeClr>
              </a:solidFill>
              <a:uFillTx/>
              <a:latin typeface="隶书" panose="02010509060101010101" charset="-122"/>
              <a:ea typeface="隶书" panose="02010509060101010101" charset="-122"/>
              <a:sym typeface="Arial" panose="020B0604020202020204" pitchFamily="34" charset="0"/>
            </a:endParaRPr>
          </a:p>
          <a:p>
            <a:pPr fontAlgn="auto">
              <a:lnSpc>
                <a:spcPct val="80000"/>
              </a:lnSpc>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p:txBody>
      </p:sp>
      <p:sp>
        <p:nvSpPr>
          <p:cNvPr id="4" name="TextBox 24"/>
          <p:cNvSpPr txBox="1"/>
          <p:nvPr/>
        </p:nvSpPr>
        <p:spPr>
          <a:xfrm>
            <a:off x="795020" y="403225"/>
            <a:ext cx="4923155" cy="645160"/>
          </a:xfrm>
          <a:prstGeom prst="rect">
            <a:avLst/>
          </a:prstGeom>
          <a:noFill/>
        </p:spPr>
        <p:txBody>
          <a:bodyPr wrap="square" rtlCol="0">
            <a:spAutoFit/>
          </a:bodyPr>
          <a:p>
            <a:pPr algn="l"/>
            <a:r>
              <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rPr>
              <a:t>事 例：种树郭橐驼传</a:t>
            </a:r>
            <a:endPar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endParaRPr>
          </a:p>
        </p:txBody>
      </p:sp>
      <p:pic>
        <p:nvPicPr>
          <p:cNvPr id="31" name="Picture 272" descr="2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 r="-4292" b="14367"/>
          <a:stretch>
            <a:fillRect/>
          </a:stretch>
        </p:blipFill>
        <p:spPr bwMode="auto">
          <a:xfrm>
            <a:off x="4803140" y="153035"/>
            <a:ext cx="1529715" cy="96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1442" name="文本占位符 34818"/>
          <p:cNvSpPr>
            <a:spLocks noGrp="1"/>
          </p:cNvSpPr>
          <p:nvPr>
            <p:ph idx="1"/>
          </p:nvPr>
        </p:nvSpPr>
        <p:spPr>
          <a:xfrm>
            <a:off x="487680" y="1272540"/>
            <a:ext cx="5401310" cy="4033520"/>
          </a:xfrm>
          <a:noFill/>
          <a:ln>
            <a:noFill/>
          </a:ln>
        </p:spPr>
        <p:txBody>
          <a:bodyPr lIns="91440" tIns="45720" rIns="91440" bIns="45720" anchor="t">
            <a:normAutofit lnSpcReduction="10000"/>
          </a:bodyPr>
          <a:p>
            <a:pPr marL="0" indent="0" defTabSz="514350">
              <a:lnSpc>
                <a:spcPct val="120000"/>
              </a:lnSpc>
              <a:spcBef>
                <a:spcPct val="0"/>
              </a:spcBef>
              <a:buClr>
                <a:schemeClr val="accent1"/>
              </a:buClr>
              <a:buSzPct val="50000"/>
              <a:buFont typeface="Arial" panose="020B0604020202020204" charset="-76"/>
              <a:buNone/>
            </a:pPr>
            <a:r>
              <a:rPr lang="zh-CN" altLang="en-US" sz="2000" kern="1200" baseline="0" dirty="0" smtClean="0">
                <a:solidFill>
                  <a:schemeClr val="tx1"/>
                </a:solidFill>
                <a:latin typeface="隶书" panose="02010509060101010101" charset="-122"/>
                <a:ea typeface="隶书" panose="02010509060101010101" charset="-122"/>
                <a:cs typeface="+mn-cs"/>
                <a:sym typeface="Arial" panose="020B0604020202020204" charset="-76"/>
              </a:rPr>
              <a:t>上帝给我一个任务</a:t>
            </a:r>
            <a:endParaRPr lang="zh-CN" altLang="en-US" sz="2000" kern="1200" baseline="0" dirty="0" smtClean="0">
              <a:solidFill>
                <a:schemeClr val="tx1"/>
              </a:solidFill>
              <a:latin typeface="隶书" panose="02010509060101010101" charset="-122"/>
              <a:ea typeface="隶书" panose="02010509060101010101" charset="-122"/>
              <a:cs typeface="+mn-cs"/>
              <a:sym typeface="Arial" panose="020B0604020202020204" charset="-76"/>
            </a:endParaRPr>
          </a:p>
          <a:p>
            <a:pPr marL="0" indent="0" defTabSz="514350">
              <a:lnSpc>
                <a:spcPct val="120000"/>
              </a:lnSpc>
              <a:spcBef>
                <a:spcPct val="0"/>
              </a:spcBef>
              <a:buClr>
                <a:schemeClr val="accent1"/>
              </a:buClr>
              <a:buSzPct val="50000"/>
              <a:buFont typeface="Arial" panose="020B0604020202020204" charset="-76"/>
              <a:buNone/>
            </a:pPr>
            <a:r>
              <a:rPr lang="zh-CN" altLang="en-US" sz="2000" kern="1200" baseline="0" dirty="0" smtClean="0">
                <a:solidFill>
                  <a:schemeClr val="tx1"/>
                </a:solidFill>
                <a:latin typeface="隶书" panose="02010509060101010101" charset="-122"/>
                <a:ea typeface="隶书" panose="02010509060101010101" charset="-122"/>
                <a:cs typeface="+mn-cs"/>
                <a:sym typeface="Arial" panose="020B0604020202020204" charset="-76"/>
              </a:rPr>
              <a:t>叫我牵一只蜗牛去散步。</a:t>
            </a:r>
            <a:endParaRPr lang="zh-CN" altLang="en-US" sz="2000" kern="1200" baseline="0" dirty="0" smtClean="0">
              <a:solidFill>
                <a:schemeClr val="tx1"/>
              </a:solidFill>
              <a:latin typeface="隶书" panose="02010509060101010101" charset="-122"/>
              <a:ea typeface="隶书" panose="02010509060101010101" charset="-122"/>
              <a:cs typeface="+mn-cs"/>
              <a:sym typeface="Arial" panose="020B0604020202020204" charset="-76"/>
            </a:endParaRPr>
          </a:p>
          <a:p>
            <a:pPr marL="0" indent="0" defTabSz="514350">
              <a:lnSpc>
                <a:spcPct val="120000"/>
              </a:lnSpc>
              <a:spcBef>
                <a:spcPct val="0"/>
              </a:spcBef>
              <a:buClr>
                <a:schemeClr val="accent1"/>
              </a:buClr>
              <a:buSzPct val="50000"/>
              <a:buFont typeface="Arial" panose="020B0604020202020204" charset="-76"/>
              <a:buNone/>
            </a:pPr>
            <a:r>
              <a:rPr lang="zh-CN" altLang="en-US" sz="2000" kern="1200" baseline="0" dirty="0" smtClean="0">
                <a:solidFill>
                  <a:schemeClr val="tx1"/>
                </a:solidFill>
                <a:latin typeface="隶书" panose="02010509060101010101" charset="-122"/>
                <a:ea typeface="隶书" panose="02010509060101010101" charset="-122"/>
                <a:cs typeface="+mn-cs"/>
                <a:sym typeface="Arial" panose="020B0604020202020204" charset="-76"/>
              </a:rPr>
              <a:t>我不能走太快，</a:t>
            </a:r>
            <a:endParaRPr lang="zh-CN" altLang="en-US" sz="2000" kern="1200" baseline="0" dirty="0" smtClean="0">
              <a:solidFill>
                <a:schemeClr val="tx1"/>
              </a:solidFill>
              <a:latin typeface="隶书" panose="02010509060101010101" charset="-122"/>
              <a:ea typeface="隶书" panose="02010509060101010101" charset="-122"/>
              <a:cs typeface="+mn-cs"/>
              <a:sym typeface="Arial" panose="020B0604020202020204" charset="-76"/>
            </a:endParaRPr>
          </a:p>
          <a:p>
            <a:pPr marL="0" indent="0" defTabSz="514350">
              <a:lnSpc>
                <a:spcPct val="120000"/>
              </a:lnSpc>
              <a:spcBef>
                <a:spcPct val="0"/>
              </a:spcBef>
              <a:buClr>
                <a:schemeClr val="accent1"/>
              </a:buClr>
              <a:buSzPct val="50000"/>
              <a:buFont typeface="Arial" panose="020B0604020202020204" charset="-76"/>
              <a:buNone/>
            </a:pPr>
            <a:r>
              <a:rPr lang="zh-CN" altLang="en-US" sz="2000" kern="1200" baseline="0" dirty="0" smtClean="0">
                <a:solidFill>
                  <a:schemeClr val="tx1"/>
                </a:solidFill>
                <a:latin typeface="隶书" panose="02010509060101010101" charset="-122"/>
                <a:ea typeface="隶书" panose="02010509060101010101" charset="-122"/>
                <a:cs typeface="+mn-cs"/>
                <a:sym typeface="Arial" panose="020B0604020202020204" charset="-76"/>
              </a:rPr>
              <a:t>蜗牛已经尽力爬，为何每次总是那么一点点？</a:t>
            </a:r>
            <a:endParaRPr lang="zh-CN" altLang="en-US" sz="2000" kern="1200" baseline="0" dirty="0" smtClean="0">
              <a:solidFill>
                <a:schemeClr val="tx1"/>
              </a:solidFill>
              <a:latin typeface="隶书" panose="02010509060101010101" charset="-122"/>
              <a:ea typeface="隶书" panose="02010509060101010101" charset="-122"/>
              <a:cs typeface="+mn-cs"/>
              <a:sym typeface="Arial" panose="020B0604020202020204" charset="-76"/>
            </a:endParaRPr>
          </a:p>
          <a:p>
            <a:pPr marL="0" indent="0" defTabSz="514350">
              <a:lnSpc>
                <a:spcPct val="120000"/>
              </a:lnSpc>
              <a:spcBef>
                <a:spcPct val="0"/>
              </a:spcBef>
              <a:buClr>
                <a:schemeClr val="accent1"/>
              </a:buClr>
              <a:buSzPct val="50000"/>
              <a:buFont typeface="Arial" panose="020B0604020202020204" charset="-76"/>
              <a:buNone/>
            </a:pPr>
            <a:r>
              <a:rPr lang="zh-CN" altLang="en-US" sz="2000" kern="1200" baseline="0" dirty="0" smtClean="0">
                <a:solidFill>
                  <a:schemeClr val="tx1"/>
                </a:solidFill>
                <a:latin typeface="隶书" panose="02010509060101010101" charset="-122"/>
                <a:ea typeface="隶书" panose="02010509060101010101" charset="-122"/>
                <a:cs typeface="+mn-cs"/>
                <a:sym typeface="Arial" panose="020B0604020202020204" charset="-76"/>
              </a:rPr>
              <a:t>我催它，我唬它，我责备它，</a:t>
            </a:r>
            <a:endParaRPr lang="zh-CN" altLang="en-US" sz="2000" kern="1200" baseline="0" dirty="0" smtClean="0">
              <a:solidFill>
                <a:schemeClr val="tx1"/>
              </a:solidFill>
              <a:latin typeface="隶书" panose="02010509060101010101" charset="-122"/>
              <a:ea typeface="隶书" panose="02010509060101010101" charset="-122"/>
              <a:cs typeface="+mn-cs"/>
              <a:sym typeface="Arial" panose="020B0604020202020204" charset="-76"/>
            </a:endParaRPr>
          </a:p>
          <a:p>
            <a:pPr marL="0" indent="0" defTabSz="514350">
              <a:lnSpc>
                <a:spcPct val="120000"/>
              </a:lnSpc>
              <a:spcBef>
                <a:spcPct val="0"/>
              </a:spcBef>
              <a:buClr>
                <a:schemeClr val="accent1"/>
              </a:buClr>
              <a:buSzPct val="50000"/>
              <a:buFont typeface="Arial" panose="020B0604020202020204" charset="-76"/>
              <a:buNone/>
            </a:pPr>
            <a:r>
              <a:rPr lang="zh-CN" altLang="en-US" sz="2000" kern="1200" baseline="0" dirty="0" smtClean="0">
                <a:solidFill>
                  <a:schemeClr val="tx1"/>
                </a:solidFill>
                <a:latin typeface="隶书" panose="02010509060101010101" charset="-122"/>
                <a:ea typeface="隶书" panose="02010509060101010101" charset="-122"/>
                <a:cs typeface="+mn-cs"/>
                <a:sym typeface="Arial" panose="020B0604020202020204" charset="-76"/>
              </a:rPr>
              <a:t>蜗牛用抱歉的眼光看着我，</a:t>
            </a:r>
            <a:endParaRPr lang="zh-CN" altLang="en-US" sz="2000" kern="1200" baseline="0" dirty="0" smtClean="0">
              <a:solidFill>
                <a:schemeClr val="tx1"/>
              </a:solidFill>
              <a:latin typeface="隶书" panose="02010509060101010101" charset="-122"/>
              <a:ea typeface="隶书" panose="02010509060101010101" charset="-122"/>
              <a:cs typeface="+mn-cs"/>
              <a:sym typeface="Arial" panose="020B0604020202020204" charset="-76"/>
            </a:endParaRPr>
          </a:p>
          <a:p>
            <a:pPr marL="0" indent="0" defTabSz="514350">
              <a:lnSpc>
                <a:spcPct val="120000"/>
              </a:lnSpc>
              <a:spcBef>
                <a:spcPct val="0"/>
              </a:spcBef>
              <a:buClr>
                <a:schemeClr val="accent1"/>
              </a:buClr>
              <a:buSzPct val="50000"/>
              <a:buFont typeface="Arial" panose="020B0604020202020204" charset="-76"/>
              <a:buNone/>
            </a:pPr>
            <a:r>
              <a:rPr lang="zh-CN" altLang="en-US" sz="2000" kern="1200" baseline="0" dirty="0" smtClean="0">
                <a:solidFill>
                  <a:schemeClr val="tx1"/>
                </a:solidFill>
                <a:latin typeface="隶书" panose="02010509060101010101" charset="-122"/>
                <a:ea typeface="隶书" panose="02010509060101010101" charset="-122"/>
                <a:cs typeface="+mn-cs"/>
                <a:sym typeface="Arial" panose="020B0604020202020204" charset="-76"/>
              </a:rPr>
              <a:t>仿佛说：「人家已经尽力了嘛！」</a:t>
            </a:r>
            <a:endParaRPr lang="zh-CN" altLang="en-US" sz="2000" kern="1200" baseline="0" dirty="0" smtClean="0">
              <a:solidFill>
                <a:schemeClr val="tx1"/>
              </a:solidFill>
              <a:latin typeface="隶书" panose="02010509060101010101" charset="-122"/>
              <a:ea typeface="隶书" panose="02010509060101010101" charset="-122"/>
              <a:cs typeface="+mn-cs"/>
              <a:sym typeface="Arial" panose="020B0604020202020204" charset="-76"/>
            </a:endParaRPr>
          </a:p>
          <a:p>
            <a:pPr marL="0" indent="0" defTabSz="514350">
              <a:lnSpc>
                <a:spcPct val="120000"/>
              </a:lnSpc>
              <a:spcBef>
                <a:spcPct val="0"/>
              </a:spcBef>
              <a:buClr>
                <a:schemeClr val="accent1"/>
              </a:buClr>
              <a:buSzPct val="50000"/>
              <a:buFont typeface="Arial" panose="020B0604020202020204" charset="-76"/>
              <a:buNone/>
            </a:pPr>
            <a:r>
              <a:rPr lang="zh-CN" altLang="en-US" sz="2000" kern="1200" baseline="0" dirty="0" smtClean="0">
                <a:solidFill>
                  <a:schemeClr val="tx1"/>
                </a:solidFill>
                <a:latin typeface="隶书" panose="02010509060101010101" charset="-122"/>
                <a:ea typeface="隶书" panose="02010509060101010101" charset="-122"/>
                <a:cs typeface="+mn-cs"/>
                <a:sym typeface="Arial" panose="020B0604020202020204" charset="-76"/>
              </a:rPr>
              <a:t>我拉它，我扯它，甚至想踢它，</a:t>
            </a:r>
            <a:endParaRPr lang="zh-CN" altLang="en-US" sz="2000" kern="1200" baseline="0" dirty="0" smtClean="0">
              <a:solidFill>
                <a:schemeClr val="tx1"/>
              </a:solidFill>
              <a:latin typeface="隶书" panose="02010509060101010101" charset="-122"/>
              <a:ea typeface="隶书" panose="02010509060101010101" charset="-122"/>
              <a:cs typeface="+mn-cs"/>
              <a:sym typeface="Arial" panose="020B0604020202020204" charset="-76"/>
            </a:endParaRPr>
          </a:p>
          <a:p>
            <a:pPr marL="0" indent="0" defTabSz="514350">
              <a:lnSpc>
                <a:spcPct val="120000"/>
              </a:lnSpc>
              <a:spcBef>
                <a:spcPct val="0"/>
              </a:spcBef>
              <a:buClr>
                <a:schemeClr val="accent1"/>
              </a:buClr>
              <a:buSzPct val="50000"/>
              <a:buFont typeface="Arial" panose="020B0604020202020204" charset="-76"/>
              <a:buNone/>
            </a:pPr>
            <a:r>
              <a:rPr lang="zh-CN" altLang="en-US" sz="2000" kern="1200" baseline="0" dirty="0" smtClean="0">
                <a:solidFill>
                  <a:schemeClr val="tx1"/>
                </a:solidFill>
                <a:latin typeface="隶书" panose="02010509060101010101" charset="-122"/>
                <a:ea typeface="隶书" panose="02010509060101010101" charset="-122"/>
                <a:cs typeface="+mn-cs"/>
                <a:sym typeface="Arial" panose="020B0604020202020204" charset="-76"/>
              </a:rPr>
              <a:t>蜗牛受了伤，它流着汗，喘着气，往前爬</a:t>
            </a:r>
            <a:r>
              <a:rPr lang="en-US" altLang="zh-CN" sz="2000" kern="1200" baseline="0" dirty="0" smtClean="0">
                <a:solidFill>
                  <a:schemeClr val="tx1"/>
                </a:solidFill>
                <a:latin typeface="隶书" panose="02010509060101010101" charset="-122"/>
                <a:ea typeface="隶书" panose="02010509060101010101" charset="-122"/>
                <a:cs typeface="+mn-cs"/>
                <a:sym typeface="Arial" panose="020B0604020202020204" charset="-76"/>
              </a:rPr>
              <a:t>…</a:t>
            </a:r>
            <a:endParaRPr lang="en-US" altLang="zh-CN" sz="2000" kern="1200" baseline="0" dirty="0" smtClean="0">
              <a:solidFill>
                <a:schemeClr val="tx1"/>
              </a:solidFill>
              <a:latin typeface="隶书" panose="02010509060101010101" charset="-122"/>
              <a:ea typeface="隶书" panose="02010509060101010101" charset="-122"/>
              <a:cs typeface="+mn-cs"/>
              <a:sym typeface="Arial" panose="020B0604020202020204" charset="-76"/>
            </a:endParaRPr>
          </a:p>
          <a:p>
            <a:pPr marL="0" indent="0" defTabSz="514350">
              <a:lnSpc>
                <a:spcPct val="120000"/>
              </a:lnSpc>
              <a:spcBef>
                <a:spcPct val="0"/>
              </a:spcBef>
              <a:buClr>
                <a:schemeClr val="accent1"/>
              </a:buClr>
              <a:buSzPct val="50000"/>
              <a:buFont typeface="Arial" panose="020B0604020202020204" charset="-76"/>
              <a:buNone/>
            </a:pPr>
            <a:r>
              <a:rPr lang="zh-CN" altLang="en-US" sz="2000" kern="1200" baseline="0" dirty="0" smtClean="0">
                <a:solidFill>
                  <a:schemeClr val="tx1"/>
                </a:solidFill>
                <a:latin typeface="隶书" panose="02010509060101010101" charset="-122"/>
                <a:ea typeface="隶书" panose="02010509060101010101" charset="-122"/>
                <a:cs typeface="+mn-cs"/>
                <a:sym typeface="Arial" panose="020B0604020202020204" charset="-76"/>
              </a:rPr>
              <a:t>真奇怪，为什么上帝叫我牵一只蜗牛去散步？</a:t>
            </a:r>
            <a:endParaRPr lang="zh-CN" altLang="en-US" sz="2000" kern="1200" baseline="0" dirty="0" smtClean="0">
              <a:solidFill>
                <a:schemeClr val="tx1"/>
              </a:solidFill>
              <a:latin typeface="隶书" panose="02010509060101010101" charset="-122"/>
              <a:ea typeface="隶书" panose="02010509060101010101" charset="-122"/>
              <a:cs typeface="+mn-cs"/>
              <a:sym typeface="Arial" panose="020B0604020202020204" charset="-76"/>
            </a:endParaRPr>
          </a:p>
          <a:p>
            <a:pPr marL="0" indent="0" defTabSz="514350">
              <a:lnSpc>
                <a:spcPct val="120000"/>
              </a:lnSpc>
              <a:spcBef>
                <a:spcPct val="0"/>
              </a:spcBef>
              <a:buClr>
                <a:schemeClr val="accent1"/>
              </a:buClr>
              <a:buSzPct val="50000"/>
              <a:buFont typeface="Arial" panose="020B0604020202020204" charset="-76"/>
              <a:buNone/>
            </a:pPr>
            <a:r>
              <a:rPr lang="zh-CN" altLang="en-US" sz="2000" kern="1200" baseline="0" dirty="0" smtClean="0">
                <a:solidFill>
                  <a:schemeClr val="tx1"/>
                </a:solidFill>
                <a:latin typeface="隶书" panose="02010509060101010101" charset="-122"/>
                <a:ea typeface="隶书" panose="02010509060101010101" charset="-122"/>
                <a:cs typeface="+mn-cs"/>
                <a:sym typeface="Arial" panose="020B0604020202020204" charset="-76"/>
              </a:rPr>
              <a:t>「上帝啊！为什么？」</a:t>
            </a:r>
            <a:endParaRPr lang="zh-CN" altLang="en-US" sz="2000" kern="1200" baseline="0" dirty="0" smtClean="0">
              <a:solidFill>
                <a:schemeClr val="tx1"/>
              </a:solidFill>
              <a:latin typeface="隶书" panose="02010509060101010101" charset="-122"/>
              <a:ea typeface="隶书" panose="02010509060101010101" charset="-122"/>
              <a:cs typeface="+mn-cs"/>
              <a:sym typeface="Arial" panose="020B0604020202020204" charset="-76"/>
            </a:endParaRPr>
          </a:p>
        </p:txBody>
      </p:sp>
      <p:sp>
        <p:nvSpPr>
          <p:cNvPr id="61443" name="文本框 34819"/>
          <p:cNvSpPr txBox="1"/>
          <p:nvPr/>
        </p:nvSpPr>
        <p:spPr>
          <a:xfrm>
            <a:off x="6129020" y="1303655"/>
            <a:ext cx="5928360" cy="4092575"/>
          </a:xfrm>
          <a:prstGeom prst="rect">
            <a:avLst/>
          </a:prstGeom>
          <a:noFill/>
          <a:ln w="9525">
            <a:noFill/>
          </a:ln>
        </p:spPr>
        <p:txBody>
          <a:bodyPr wrap="square" anchor="t">
            <a:spAutoFit/>
          </a:bodyPr>
          <a:p>
            <a:r>
              <a:rPr lang="zh-CN" altLang="en-US" sz="2000" dirty="0" smtClean="0">
                <a:latin typeface="隶书" panose="02010509060101010101" charset="-122"/>
                <a:ea typeface="隶书" panose="02010509060101010101" charset="-122"/>
              </a:rPr>
              <a:t>天上一片安静。</a:t>
            </a:r>
            <a:endParaRPr lang="zh-CN" altLang="en-US" sz="2000" dirty="0" smtClean="0">
              <a:latin typeface="隶书" panose="02010509060101010101" charset="-122"/>
              <a:ea typeface="隶书" panose="02010509060101010101" charset="-122"/>
            </a:endParaRPr>
          </a:p>
          <a:p>
            <a:r>
              <a:rPr lang="zh-CN" altLang="en-US" sz="2000" dirty="0" smtClean="0">
                <a:latin typeface="隶书" panose="02010509060101010101" charset="-122"/>
                <a:ea typeface="隶书" panose="02010509060101010101" charset="-122"/>
              </a:rPr>
              <a:t>「唉！也许上帝抓蜗牛去了！」</a:t>
            </a:r>
            <a:endParaRPr lang="zh-CN" altLang="en-US" sz="2000" dirty="0" smtClean="0">
              <a:latin typeface="隶书" panose="02010509060101010101" charset="-122"/>
              <a:ea typeface="隶书" panose="02010509060101010101" charset="-122"/>
            </a:endParaRPr>
          </a:p>
          <a:p>
            <a:r>
              <a:rPr lang="zh-CN" altLang="en-US" sz="2000" dirty="0" smtClean="0">
                <a:latin typeface="隶书" panose="02010509060101010101" charset="-122"/>
                <a:ea typeface="隶书" panose="02010509060101010101" charset="-122"/>
              </a:rPr>
              <a:t>好吧！松手了！</a:t>
            </a:r>
            <a:endParaRPr lang="zh-CN" altLang="en-US" sz="2000" dirty="0" smtClean="0">
              <a:latin typeface="隶书" panose="02010509060101010101" charset="-122"/>
              <a:ea typeface="隶书" panose="02010509060101010101" charset="-122"/>
            </a:endParaRPr>
          </a:p>
          <a:p>
            <a:r>
              <a:rPr lang="zh-CN" altLang="en-US" sz="2000" dirty="0" smtClean="0">
                <a:latin typeface="隶书" panose="02010509060101010101" charset="-122"/>
                <a:ea typeface="隶书" panose="02010509060101010101" charset="-122"/>
              </a:rPr>
              <a:t>反正上帝不管了，我还管什么？</a:t>
            </a:r>
            <a:endParaRPr lang="zh-CN" altLang="en-US" sz="2000" dirty="0" smtClean="0">
              <a:latin typeface="隶书" panose="02010509060101010101" charset="-122"/>
              <a:ea typeface="隶书" panose="02010509060101010101" charset="-122"/>
            </a:endParaRPr>
          </a:p>
          <a:p>
            <a:r>
              <a:rPr lang="zh-CN" altLang="en-US" sz="2000" dirty="0" smtClean="0">
                <a:latin typeface="隶书" panose="02010509060101010101" charset="-122"/>
                <a:ea typeface="隶书" panose="02010509060101010101" charset="-122"/>
              </a:rPr>
              <a:t>让蜗牛往前爬，我在后面生闷气。</a:t>
            </a:r>
            <a:endParaRPr lang="zh-CN" altLang="en-US" sz="2000" dirty="0" smtClean="0">
              <a:latin typeface="隶书" panose="02010509060101010101" charset="-122"/>
              <a:ea typeface="隶书" panose="02010509060101010101" charset="-122"/>
            </a:endParaRPr>
          </a:p>
          <a:p>
            <a:r>
              <a:rPr lang="zh-CN" altLang="en-US" sz="2000" dirty="0" smtClean="0">
                <a:latin typeface="隶书" panose="02010509060101010101" charset="-122"/>
                <a:ea typeface="隶书" panose="02010509060101010101" charset="-122"/>
              </a:rPr>
              <a:t>咦？我闻到花香，原来这边还有个花园，</a:t>
            </a:r>
            <a:endParaRPr lang="zh-CN" altLang="en-US" sz="2000" dirty="0" smtClean="0">
              <a:latin typeface="隶书" panose="02010509060101010101" charset="-122"/>
              <a:ea typeface="隶书" panose="02010509060101010101" charset="-122"/>
            </a:endParaRPr>
          </a:p>
          <a:p>
            <a:r>
              <a:rPr lang="zh-CN" altLang="en-US" sz="2000" dirty="0" smtClean="0">
                <a:latin typeface="隶书" panose="02010509060101010101" charset="-122"/>
                <a:ea typeface="隶书" panose="02010509060101010101" charset="-122"/>
              </a:rPr>
              <a:t>我感到微风，原来夜里的微风这么温柔。</a:t>
            </a:r>
            <a:endParaRPr lang="zh-CN" altLang="en-US" sz="2000" dirty="0" smtClean="0">
              <a:latin typeface="隶书" panose="02010509060101010101" charset="-122"/>
              <a:ea typeface="隶书" panose="02010509060101010101" charset="-122"/>
            </a:endParaRPr>
          </a:p>
          <a:p>
            <a:r>
              <a:rPr lang="zh-CN" altLang="en-US" sz="2000" dirty="0" smtClean="0">
                <a:latin typeface="隶书" panose="02010509060101010101" charset="-122"/>
                <a:ea typeface="隶书" panose="02010509060101010101" charset="-122"/>
              </a:rPr>
              <a:t>慢着！我听到鸟叫，我听到虫鸣。</a:t>
            </a:r>
            <a:endParaRPr lang="zh-CN" altLang="en-US" sz="2000" dirty="0" smtClean="0">
              <a:latin typeface="隶书" panose="02010509060101010101" charset="-122"/>
              <a:ea typeface="隶书" panose="02010509060101010101" charset="-122"/>
            </a:endParaRPr>
          </a:p>
          <a:p>
            <a:r>
              <a:rPr lang="zh-CN" altLang="en-US" sz="2000" dirty="0" smtClean="0">
                <a:latin typeface="隶书" panose="02010509060101010101" charset="-122"/>
                <a:ea typeface="隶书" panose="02010509060101010101" charset="-122"/>
              </a:rPr>
              <a:t>我看到满天的星斗多亮丽！</a:t>
            </a:r>
            <a:endParaRPr lang="zh-CN" altLang="en-US" sz="2000" dirty="0" smtClean="0">
              <a:latin typeface="隶书" panose="02010509060101010101" charset="-122"/>
              <a:ea typeface="隶书" panose="02010509060101010101" charset="-122"/>
            </a:endParaRPr>
          </a:p>
          <a:p>
            <a:r>
              <a:rPr lang="zh-CN" altLang="en-US" sz="2000" dirty="0" smtClean="0">
                <a:latin typeface="隶书" panose="02010509060101010101" charset="-122"/>
                <a:ea typeface="隶书" panose="02010509060101010101" charset="-122"/>
              </a:rPr>
              <a:t>咦？我以前怎么没有这般细腻的体会？</a:t>
            </a:r>
            <a:endParaRPr lang="zh-CN" altLang="en-US" sz="2000" dirty="0" smtClean="0">
              <a:latin typeface="隶书" panose="02010509060101010101" charset="-122"/>
              <a:ea typeface="隶书" panose="02010509060101010101" charset="-122"/>
            </a:endParaRPr>
          </a:p>
          <a:p>
            <a:r>
              <a:rPr lang="zh-CN" altLang="en-US" sz="2000" dirty="0" smtClean="0">
                <a:latin typeface="隶书" panose="02010509060101010101" charset="-122"/>
                <a:ea typeface="隶书" panose="02010509060101010101" charset="-122"/>
              </a:rPr>
              <a:t>我忽然想起来了，莫非我错了？</a:t>
            </a:r>
            <a:endParaRPr lang="zh-CN" altLang="en-US" sz="2000" dirty="0" smtClean="0">
              <a:latin typeface="隶书" panose="02010509060101010101" charset="-122"/>
              <a:ea typeface="隶书" panose="02010509060101010101" charset="-122"/>
            </a:endParaRPr>
          </a:p>
          <a:p>
            <a:r>
              <a:rPr lang="zh-CN" altLang="en-US" sz="2000" dirty="0" smtClean="0">
                <a:latin typeface="隶书" panose="02010509060101010101" charset="-122"/>
                <a:ea typeface="隶书" panose="02010509060101010101" charset="-122"/>
              </a:rPr>
              <a:t>是上帝叫一只蜗牛牵我去散步。</a:t>
            </a:r>
            <a:endParaRPr lang="zh-CN" altLang="en-US" sz="2000" dirty="0" smtClean="0">
              <a:latin typeface="隶书" panose="02010509060101010101" charset="-122"/>
              <a:ea typeface="隶书" panose="02010509060101010101" charset="-122"/>
            </a:endParaRPr>
          </a:p>
          <a:p>
            <a:endParaRPr lang="zh-CN" altLang="en-US" sz="2000" dirty="0" smtClean="0">
              <a:latin typeface="隶书" panose="02010509060101010101" charset="-122"/>
              <a:ea typeface="隶书" panose="02010509060101010101" charset="-122"/>
            </a:endParaRPr>
          </a:p>
        </p:txBody>
      </p:sp>
      <p:pic>
        <p:nvPicPr>
          <p:cNvPr id="15" name="图片 14"/>
          <p:cNvPicPr>
            <a:picLocks noChangeAspect="1"/>
          </p:cNvPicPr>
          <p:nvPr/>
        </p:nvPicPr>
        <p:blipFill rotWithShape="1">
          <a:blip r:embed="rId1">
            <a:extLst>
              <a:ext uri="{28A0092B-C50C-407E-A947-70E740481C1C}">
                <a14:useLocalDpi xmlns:a14="http://schemas.microsoft.com/office/drawing/2010/main" val="0"/>
              </a:ext>
            </a:extLst>
          </a:blip>
          <a:srcRect l="32993" t="4407"/>
          <a:stretch>
            <a:fillRect/>
          </a:stretch>
        </p:blipFill>
        <p:spPr>
          <a:xfrm>
            <a:off x="8280743" y="4382188"/>
            <a:ext cx="3916337" cy="4190311"/>
          </a:xfrm>
          <a:prstGeom prst="rect">
            <a:avLst/>
          </a:prstGeom>
        </p:spPr>
      </p:pic>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l="24013" t="63232" r="40992" b="5745"/>
          <a:stretch>
            <a:fillRect/>
          </a:stretch>
        </p:blipFill>
        <p:spPr>
          <a:xfrm>
            <a:off x="26531" y="5073699"/>
            <a:ext cx="4266572" cy="1891205"/>
          </a:xfrm>
          <a:prstGeom prst="rect">
            <a:avLst/>
          </a:prstGeom>
        </p:spPr>
      </p:pic>
      <p:sp>
        <p:nvSpPr>
          <p:cNvPr id="4" name="TextBox 24"/>
          <p:cNvSpPr txBox="1"/>
          <p:nvPr/>
        </p:nvSpPr>
        <p:spPr>
          <a:xfrm>
            <a:off x="795020" y="403225"/>
            <a:ext cx="4923155" cy="645160"/>
          </a:xfrm>
          <a:prstGeom prst="rect">
            <a:avLst/>
          </a:prstGeom>
          <a:noFill/>
        </p:spPr>
        <p:txBody>
          <a:bodyPr wrap="square" rtlCol="0">
            <a:spAutoFit/>
          </a:bodyPr>
          <a:p>
            <a:pPr algn="l"/>
            <a:r>
              <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rPr>
              <a:t>牵一只蜗牛去散步</a:t>
            </a:r>
            <a:endPar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endParaRPr>
          </a:p>
        </p:txBody>
      </p:sp>
      <p:pic>
        <p:nvPicPr>
          <p:cNvPr id="31" name="Picture 272" descr="28"/>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 r="-4292" b="14367"/>
          <a:stretch>
            <a:fillRect/>
          </a:stretch>
        </p:blipFill>
        <p:spPr bwMode="auto">
          <a:xfrm>
            <a:off x="4803140" y="153035"/>
            <a:ext cx="1529715" cy="96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淘宝店chenying0907 4"/>
          <p:cNvPicPr>
            <a:picLocks noChangeAspect="1"/>
          </p:cNvPicPr>
          <p:nvPr/>
        </p:nvPicPr>
        <p:blipFill>
          <a:blip r:embed="rId1">
            <a:grayscl/>
          </a:blip>
          <a:stretch>
            <a:fillRect/>
          </a:stretch>
        </p:blipFill>
        <p:spPr>
          <a:xfrm rot="5810512">
            <a:off x="371182" y="-722953"/>
            <a:ext cx="4415390" cy="6051910"/>
          </a:xfrm>
          <a:prstGeom prst="rect">
            <a:avLst/>
          </a:prstGeom>
        </p:spPr>
      </p:pic>
      <p:grpSp>
        <p:nvGrpSpPr>
          <p:cNvPr id="6" name="淘宝店chenying0907 5"/>
          <p:cNvGrpSpPr/>
          <p:nvPr/>
        </p:nvGrpSpPr>
        <p:grpSpPr>
          <a:xfrm>
            <a:off x="2086777" y="881984"/>
            <a:ext cx="8393653" cy="4158939"/>
            <a:chOff x="7210222" y="3140035"/>
            <a:chExt cx="1770664" cy="3272488"/>
          </a:xfrm>
        </p:grpSpPr>
        <p:sp>
          <p:nvSpPr>
            <p:cNvPr id="7" name="淘宝店chenying0907 6"/>
            <p:cNvSpPr/>
            <p:nvPr/>
          </p:nvSpPr>
          <p:spPr>
            <a:xfrm>
              <a:off x="7210222" y="3140035"/>
              <a:ext cx="1770664" cy="3272488"/>
            </a:xfrm>
            <a:prstGeom prst="rect">
              <a:avLst/>
            </a:prstGeom>
            <a:solidFill>
              <a:srgbClr val="EBEBEB"/>
            </a:solidFill>
            <a:ln>
              <a:noFill/>
            </a:ln>
            <a:effectLst>
              <a:outerShdw blurRad="63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淘宝店chenying0907 7"/>
            <p:cNvSpPr/>
            <p:nvPr/>
          </p:nvSpPr>
          <p:spPr>
            <a:xfrm>
              <a:off x="7210222" y="3140035"/>
              <a:ext cx="1770664" cy="3272488"/>
            </a:xfrm>
            <a:prstGeom prst="rect">
              <a:avLst/>
            </a:prstGeom>
            <a:blipFill>
              <a:blip r:embed="rId2">
                <a:alphaModFix amt="26000"/>
                <a:extLst>
                  <a:ext uri="{BEBA8EAE-BF5A-486C-A8C5-ECC9F3942E4B}">
                    <a14:imgProps xmlns:a14="http://schemas.microsoft.com/office/drawing/2010/main">
                      <a14:imgLayer r:embed="rId3">
                        <a14:imgEffect>
                          <a14:brightnessContrast bright="18000"/>
                        </a14:imgEffect>
                        <a14:imgEffect>
                          <a14:colorTemperature colorTemp="5591"/>
                        </a14:imgEffect>
                        <a14:imgEffect>
                          <a14:saturation sat="28000"/>
                        </a14:imgEffect>
                        <a14:imgEffect>
                          <a14:sharpenSoften amount="50000"/>
                        </a14:imgEffect>
                      </a14:imgLayer>
                    </a14:imgProps>
                  </a:ext>
                </a:extLst>
              </a:blip>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9" name="淘宝店chenying0907 8"/>
          <p:cNvPicPr>
            <a:picLocks noChangeAspect="1"/>
          </p:cNvPicPr>
          <p:nvPr/>
        </p:nvPicPr>
        <p:blipFill>
          <a:blip r:embed="rId4"/>
          <a:stretch>
            <a:fillRect/>
          </a:stretch>
        </p:blipFill>
        <p:spPr>
          <a:xfrm rot="16200000" flipV="1">
            <a:off x="6585261" y="3643737"/>
            <a:ext cx="2801815" cy="3626711"/>
          </a:xfrm>
          <a:prstGeom prst="rect">
            <a:avLst/>
          </a:prstGeom>
        </p:spPr>
      </p:pic>
      <p:grpSp>
        <p:nvGrpSpPr>
          <p:cNvPr id="2" name="淘宝店chenying0907 1"/>
          <p:cNvGrpSpPr/>
          <p:nvPr/>
        </p:nvGrpSpPr>
        <p:grpSpPr>
          <a:xfrm>
            <a:off x="4018737" y="1038778"/>
            <a:ext cx="4423779" cy="1198880"/>
            <a:chOff x="4018737" y="1038778"/>
            <a:chExt cx="4423779" cy="1198880"/>
          </a:xfrm>
        </p:grpSpPr>
        <p:sp>
          <p:nvSpPr>
            <p:cNvPr id="10" name="文本框 9"/>
            <p:cNvSpPr txBox="1"/>
            <p:nvPr/>
          </p:nvSpPr>
          <p:spPr>
            <a:xfrm>
              <a:off x="4813420" y="1038778"/>
              <a:ext cx="2940366" cy="1198880"/>
            </a:xfrm>
            <a:prstGeom prst="rect">
              <a:avLst/>
            </a:prstGeom>
            <a:noFill/>
          </p:spPr>
          <p:txBody>
            <a:bodyPr vert="horz" wrap="square" rtlCol="0">
              <a:spAutoFit/>
            </a:bodyPr>
            <a:lstStyle/>
            <a:p>
              <a:pPr algn="ctr"/>
              <a:r>
                <a:rPr lang="zh-CN" altLang="en-US" sz="7200" dirty="0">
                  <a:latin typeface="华文行楷" panose="02010800040101010101" charset="-122"/>
                  <a:ea typeface="华文行楷" panose="02010800040101010101" charset="-122"/>
                </a:rPr>
                <a:t>史证</a:t>
              </a:r>
              <a:endParaRPr lang="zh-CN" altLang="en-US" sz="7200" dirty="0">
                <a:latin typeface="华文行楷" panose="02010800040101010101" charset="-122"/>
                <a:ea typeface="华文行楷" panose="02010800040101010101" charset="-122"/>
              </a:endParaRPr>
            </a:p>
          </p:txBody>
        </p:sp>
        <p:cxnSp>
          <p:nvCxnSpPr>
            <p:cNvPr id="11" name="直接连接符 10"/>
            <p:cNvCxnSpPr/>
            <p:nvPr/>
          </p:nvCxnSpPr>
          <p:spPr>
            <a:xfrm flipH="1">
              <a:off x="4018737" y="1595777"/>
              <a:ext cx="688730" cy="0"/>
            </a:xfrm>
            <a:prstGeom prst="line">
              <a:avLst/>
            </a:prstGeom>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flipH="1">
              <a:off x="7753786" y="1595777"/>
              <a:ext cx="688730" cy="0"/>
            </a:xfrm>
            <a:prstGeom prst="line">
              <a:avLst/>
            </a:prstGeom>
          </p:spPr>
          <p:style>
            <a:lnRef idx="1">
              <a:schemeClr val="dk1"/>
            </a:lnRef>
            <a:fillRef idx="0">
              <a:schemeClr val="dk1"/>
            </a:fillRef>
            <a:effectRef idx="0">
              <a:schemeClr val="dk1"/>
            </a:effectRef>
            <a:fontRef idx="minor">
              <a:schemeClr val="tx1"/>
            </a:fontRef>
          </p:style>
        </p:cxnSp>
      </p:grpSp>
      <p:sp>
        <p:nvSpPr>
          <p:cNvPr id="3" name="文本框 2"/>
          <p:cNvSpPr txBox="1"/>
          <p:nvPr/>
        </p:nvSpPr>
        <p:spPr>
          <a:xfrm>
            <a:off x="5214620" y="2436495"/>
            <a:ext cx="2138045" cy="1753235"/>
          </a:xfrm>
          <a:prstGeom prst="rect">
            <a:avLst/>
          </a:prstGeom>
          <a:noFill/>
        </p:spPr>
        <p:txBody>
          <a:bodyPr wrap="square" rtlCol="0" anchor="t">
            <a:spAutoFit/>
          </a:bodyPr>
          <a:p>
            <a:pPr fontAlgn="base"/>
            <a:r>
              <a:rPr lang="zh-CN" altLang="en-US" sz="3600" dirty="0">
                <a:solidFill>
                  <a:schemeClr val="accent2">
                    <a:lumMod val="75000"/>
                  </a:schemeClr>
                </a:solidFill>
                <a:uFillTx/>
                <a:latin typeface="隶书" panose="02010509060101010101" charset="-122"/>
                <a:ea typeface="隶书" panose="02010509060101010101" charset="-122"/>
                <a:sym typeface="+mn-ea"/>
              </a:rPr>
              <a:t>文景之治</a:t>
            </a:r>
            <a:endParaRPr lang="zh-CN" altLang="en-US" sz="3600" strike="noStrike" noProof="1" dirty="0">
              <a:solidFill>
                <a:schemeClr val="accent2">
                  <a:lumMod val="75000"/>
                </a:schemeClr>
              </a:solidFill>
              <a:uFillTx/>
              <a:latin typeface="隶书" panose="02010509060101010101" charset="-122"/>
              <a:ea typeface="隶书" panose="02010509060101010101" charset="-122"/>
              <a:sym typeface="+mn-ea"/>
            </a:endParaRPr>
          </a:p>
          <a:p>
            <a:pPr fontAlgn="base"/>
            <a:endParaRPr lang="zh-CN" altLang="en-US" sz="3600" strike="noStrike" noProof="1" dirty="0">
              <a:solidFill>
                <a:schemeClr val="accent2">
                  <a:lumMod val="75000"/>
                </a:schemeClr>
              </a:solidFill>
              <a:uFillTx/>
              <a:latin typeface="方正古隶简体" panose="03000509000000000000" pitchFamily="65" charset="-122"/>
              <a:ea typeface="方正古隶简体" panose="03000509000000000000" pitchFamily="65" charset="-122"/>
            </a:endParaRPr>
          </a:p>
          <a:p>
            <a:pPr fontAlgn="base"/>
            <a:r>
              <a:rPr lang="zh-CN" altLang="en-US" sz="3600" dirty="0">
                <a:solidFill>
                  <a:schemeClr val="accent2">
                    <a:lumMod val="75000"/>
                  </a:schemeClr>
                </a:solidFill>
                <a:uFillTx/>
                <a:latin typeface="隶书" panose="02010509060101010101" charset="-122"/>
                <a:ea typeface="隶书" panose="02010509060101010101" charset="-122"/>
                <a:sym typeface="+mn-ea"/>
              </a:rPr>
              <a:t>贞观之治</a:t>
            </a:r>
            <a:endParaRPr lang="zh-CN" altLang="en-US" sz="3600" dirty="0">
              <a:solidFill>
                <a:schemeClr val="accent2">
                  <a:lumMod val="75000"/>
                </a:schemeClr>
              </a:solidFill>
              <a:uFillTx/>
              <a:latin typeface="隶书" panose="02010509060101010101" charset="-122"/>
              <a:ea typeface="隶书" panose="02010509060101010101" charset="-122"/>
              <a:sym typeface="+mn-ea"/>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836930"/>
            <a:ext cx="12192000" cy="6972935"/>
          </a:xfrm>
          <a:prstGeom prst="rect">
            <a:avLst/>
          </a:prstGeom>
        </p:spPr>
      </p:pic>
      <p:sp>
        <p:nvSpPr>
          <p:cNvPr id="3" name="内容占位符 2"/>
          <p:cNvSpPr>
            <a:spLocks noGrp="1"/>
          </p:cNvSpPr>
          <p:nvPr>
            <p:ph idx="1"/>
          </p:nvPr>
        </p:nvSpPr>
        <p:spPr>
          <a:xfrm>
            <a:off x="595630" y="2059940"/>
            <a:ext cx="10203815" cy="4526280"/>
          </a:xfrm>
          <a:noFill/>
          <a:ln>
            <a:noFill/>
          </a:ln>
        </p:spPr>
        <p:txBody>
          <a:bodyPr lIns="91440" tIns="45720" rIns="91440" bIns="45720" anchor="t">
            <a:normAutofit lnSpcReduction="20000"/>
          </a:bodyPr>
          <a:p>
            <a:pPr indent="-271780" defTabSz="514350" fontAlgn="auto">
              <a:lnSpc>
                <a:spcPct val="120000"/>
              </a:lnSpc>
              <a:buSzPct val="50000"/>
              <a:buFont typeface="Wingdings 2" panose="05020102010507070707" pitchFamily="2" charset="2"/>
            </a:pPr>
            <a:r>
              <a:rPr lang="zh-CN" altLang="en-US" sz="2400" strike="noStrike" kern="1200" baseline="0" noProof="1" dirty="0" smtClean="0">
                <a:solidFill>
                  <a:schemeClr val="accent2">
                    <a:lumMod val="75000"/>
                  </a:schemeClr>
                </a:solidFill>
                <a:uFillTx/>
                <a:latin typeface="隶书" panose="02010509060101010101" charset="-122"/>
                <a:ea typeface="隶书" panose="02010509060101010101" charset="-122"/>
                <a:cs typeface="+mn-cs"/>
              </a:rPr>
              <a:t>不尚贤，使民不争；不贵难得之货，使民不为盗；不见可欲，使民心不乱；</a:t>
            </a:r>
            <a:endParaRPr lang="zh-CN" altLang="en-US" sz="2400" strike="noStrike" kern="1200" baseline="0" noProof="1" dirty="0" smtClean="0">
              <a:solidFill>
                <a:schemeClr val="accent2">
                  <a:lumMod val="75000"/>
                </a:schemeClr>
              </a:solidFill>
              <a:uFillTx/>
              <a:latin typeface="隶书" panose="02010509060101010101" charset="-122"/>
              <a:ea typeface="隶书" panose="02010509060101010101" charset="-122"/>
              <a:cs typeface="+mn-cs"/>
            </a:endParaRPr>
          </a:p>
          <a:p>
            <a:pPr indent="-271780" algn="just" defTabSz="514350" fontAlgn="auto">
              <a:lnSpc>
                <a:spcPct val="120000"/>
              </a:lnSpc>
              <a:buSzPct val="50000"/>
              <a:buFont typeface="Wingdings 2" panose="05020102010507070707" pitchFamily="2" charset="2"/>
            </a:pPr>
            <a:r>
              <a:rPr lang="zh-CN" altLang="en-US" sz="2400" strike="noStrike" kern="1200" baseline="0" noProof="1" dirty="0" smtClean="0">
                <a:solidFill>
                  <a:schemeClr val="accent2">
                    <a:lumMod val="75000"/>
                  </a:schemeClr>
                </a:solidFill>
                <a:uFillTx/>
                <a:latin typeface="隶书" panose="02010509060101010101" charset="-122"/>
                <a:ea typeface="隶书" panose="02010509060101010101" charset="-122"/>
                <a:cs typeface="+mn-cs"/>
              </a:rPr>
              <a:t>是以圣人之治，虚其心，实其腹，弱其志，强其骨。</a:t>
            </a:r>
            <a:endParaRPr lang="zh-CN" altLang="en-US" sz="2400" strike="noStrike" kern="1200" baseline="0" noProof="1" dirty="0" smtClean="0">
              <a:solidFill>
                <a:schemeClr val="accent2">
                  <a:lumMod val="75000"/>
                </a:schemeClr>
              </a:solidFill>
              <a:uFillTx/>
              <a:latin typeface="隶书" panose="02010509060101010101" charset="-122"/>
              <a:ea typeface="隶书" panose="02010509060101010101" charset="-122"/>
              <a:cs typeface="+mn-cs"/>
            </a:endParaRPr>
          </a:p>
          <a:p>
            <a:pPr indent="-271780" algn="just" defTabSz="514350" fontAlgn="auto">
              <a:lnSpc>
                <a:spcPct val="120000"/>
              </a:lnSpc>
              <a:buSzPct val="50000"/>
              <a:buFont typeface="Wingdings 2" panose="05020102010507070707" pitchFamily="2" charset="2"/>
            </a:pPr>
            <a:r>
              <a:rPr lang="zh-CN" altLang="en-US" sz="2400" strike="noStrike" kern="1200" baseline="0" noProof="1" dirty="0" smtClean="0">
                <a:solidFill>
                  <a:schemeClr val="accent2">
                    <a:lumMod val="75000"/>
                  </a:schemeClr>
                </a:solidFill>
                <a:uFillTx/>
                <a:latin typeface="隶书" panose="02010509060101010101" charset="-122"/>
                <a:ea typeface="隶书" panose="02010509060101010101" charset="-122"/>
                <a:cs typeface="+mn-cs"/>
              </a:rPr>
              <a:t>常使民无知无欲，使夫知者不敢为也。为无为，则无不治。（</a:t>
            </a:r>
            <a:r>
              <a:rPr lang="en-US" altLang="zh-CN" sz="2400" strike="noStrike" kern="1200" baseline="0" noProof="1" dirty="0" smtClean="0">
                <a:solidFill>
                  <a:schemeClr val="accent2">
                    <a:lumMod val="75000"/>
                  </a:schemeClr>
                </a:solidFill>
                <a:uFillTx/>
                <a:latin typeface="隶书" panose="02010509060101010101" charset="-122"/>
                <a:ea typeface="隶书" panose="02010509060101010101" charset="-122"/>
                <a:cs typeface="+mn-cs"/>
              </a:rPr>
              <a:t>3</a:t>
            </a:r>
            <a:r>
              <a:rPr sz="2400" strike="noStrike" kern="1200" baseline="0" noProof="1" dirty="0" smtClean="0">
                <a:solidFill>
                  <a:schemeClr val="accent2">
                    <a:lumMod val="75000"/>
                  </a:schemeClr>
                </a:solidFill>
                <a:uFillTx/>
                <a:latin typeface="隶书" panose="02010509060101010101" charset="-122"/>
                <a:ea typeface="隶书" panose="02010509060101010101" charset="-122"/>
                <a:cs typeface="+mn-cs"/>
              </a:rPr>
              <a:t>章</a:t>
            </a:r>
            <a:r>
              <a:rPr lang="zh-CN" altLang="en-US" sz="2400" strike="noStrike" kern="1200" baseline="0" noProof="1" dirty="0" smtClean="0">
                <a:solidFill>
                  <a:schemeClr val="accent2">
                    <a:lumMod val="75000"/>
                  </a:schemeClr>
                </a:solidFill>
                <a:uFillTx/>
                <a:latin typeface="隶书" panose="02010509060101010101" charset="-122"/>
                <a:ea typeface="隶书" panose="02010509060101010101" charset="-122"/>
                <a:cs typeface="+mn-cs"/>
              </a:rPr>
              <a:t>）</a:t>
            </a:r>
            <a:endParaRPr lang="zh-CN" altLang="en-US" sz="2400" strike="noStrike" kern="1200" baseline="0" noProof="1" dirty="0" smtClean="0">
              <a:solidFill>
                <a:schemeClr val="accent2">
                  <a:lumMod val="75000"/>
                </a:schemeClr>
              </a:solidFill>
              <a:uFillTx/>
              <a:latin typeface="隶书" panose="02010509060101010101" charset="-122"/>
              <a:ea typeface="隶书" panose="02010509060101010101" charset="-122"/>
              <a:cs typeface="+mn-cs"/>
            </a:endParaRPr>
          </a:p>
          <a:p>
            <a:pPr indent="-271780" algn="just" defTabSz="514350" fontAlgn="auto">
              <a:lnSpc>
                <a:spcPct val="120000"/>
              </a:lnSpc>
              <a:buSzPct val="50000"/>
              <a:buFont typeface="Wingdings 2" panose="05020102010507070707" pitchFamily="2" charset="2"/>
            </a:pPr>
            <a:endParaRPr lang="zh-CN" altLang="en-US" sz="2400" strike="noStrike" kern="1200" baseline="0" noProof="1" dirty="0" smtClean="0">
              <a:solidFill>
                <a:schemeClr val="accent3">
                  <a:lumMod val="75000"/>
                </a:schemeClr>
              </a:solidFill>
              <a:uFillTx/>
              <a:latin typeface="隶书" panose="02010509060101010101" charset="-122"/>
              <a:ea typeface="隶书" panose="02010509060101010101" charset="-122"/>
              <a:cs typeface="+mn-cs"/>
            </a:endParaRPr>
          </a:p>
        </p:txBody>
      </p:sp>
      <p:sp>
        <p:nvSpPr>
          <p:cNvPr id="4" name="TextBox 24"/>
          <p:cNvSpPr txBox="1"/>
          <p:nvPr/>
        </p:nvSpPr>
        <p:spPr>
          <a:xfrm>
            <a:off x="8023225" y="386080"/>
            <a:ext cx="3382010" cy="645160"/>
          </a:xfrm>
          <a:prstGeom prst="rect">
            <a:avLst/>
          </a:prstGeom>
          <a:noFill/>
        </p:spPr>
        <p:txBody>
          <a:bodyPr wrap="square" rtlCol="0">
            <a:spAutoFit/>
          </a:bodyPr>
          <a:p>
            <a:pPr algn="l"/>
            <a:r>
              <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rPr>
              <a:t>无为：不尚贤</a:t>
            </a:r>
            <a:endPar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endParaRPr>
          </a:p>
        </p:txBody>
      </p:sp>
      <p:pic>
        <p:nvPicPr>
          <p:cNvPr id="31" name="Picture 272" descr="2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 r="-4292" b="14367"/>
          <a:stretch>
            <a:fillRect/>
          </a:stretch>
        </p:blipFill>
        <p:spPr bwMode="auto">
          <a:xfrm>
            <a:off x="10457180" y="153035"/>
            <a:ext cx="1529715" cy="960120"/>
          </a:xfrm>
          <a:prstGeom prst="rect">
            <a:avLst/>
          </a:prstGeom>
          <a:noFill/>
          <a:extLst>
            <a:ext uri="{909E8E84-426E-40DD-AFC4-6F175D3DCCD1}">
              <a14:hiddenFill xmlns:a14="http://schemas.microsoft.com/office/drawing/2010/main">
                <a:solidFill>
                  <a:srgbClr val="FFFFFF"/>
                </a:solidFill>
              </a14:hiddenFill>
            </a:ext>
          </a:extLst>
        </p:spPr>
      </p:pic>
    </p:spTree>
    <p:custDataLst>
      <p:tags r:id="rId3"/>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9" name="淘宝店chenying0907 948"/>
          <p:cNvPicPr>
            <a:picLocks noChangeAspect="1"/>
          </p:cNvPicPr>
          <p:nvPr/>
        </p:nvPicPr>
        <p:blipFill>
          <a:blip r:embed="rId1">
            <a:grayscl/>
          </a:blip>
          <a:stretch>
            <a:fillRect/>
          </a:stretch>
        </p:blipFill>
        <p:spPr>
          <a:xfrm rot="5400000">
            <a:off x="818260" y="-818260"/>
            <a:ext cx="4415390" cy="6051910"/>
          </a:xfrm>
          <a:prstGeom prst="rect">
            <a:avLst/>
          </a:prstGeom>
        </p:spPr>
      </p:pic>
      <p:sp>
        <p:nvSpPr>
          <p:cNvPr id="7171" name="文本占位符 7170"/>
          <p:cNvSpPr/>
          <p:nvPr>
            <p:ph idx="1"/>
          </p:nvPr>
        </p:nvSpPr>
        <p:spPr>
          <a:xfrm>
            <a:off x="2713990" y="1862455"/>
            <a:ext cx="9406890" cy="4116705"/>
          </a:xfrm>
        </p:spPr>
        <p:txBody>
          <a:bodyPr>
            <a:normAutofit/>
          </a:bodyPr>
          <a:p>
            <a:pPr fontAlgn="auto">
              <a:lnSpc>
                <a:spcPct val="110000"/>
              </a:lnSpc>
            </a:pPr>
            <a:r>
              <a:rPr sz="2400" strike="noStrike" noProof="1">
                <a:solidFill>
                  <a:schemeClr val="accent2">
                    <a:lumMod val="75000"/>
                  </a:schemeClr>
                </a:solidFill>
                <a:uFillTx/>
                <a:latin typeface="隶书" panose="02010509060101010101" charset="-122"/>
                <a:ea typeface="隶书" panose="02010509060101010101" charset="-122"/>
                <a:sym typeface="Arial" panose="020B0604020202020204" pitchFamily="34" charset="0"/>
              </a:rPr>
              <a:t>“</a:t>
            </a:r>
            <a:r>
              <a:rPr lang="zh-CN" altLang="en-US" sz="2400" strike="noStrike" noProof="1">
                <a:solidFill>
                  <a:schemeClr val="accent2">
                    <a:lumMod val="75000"/>
                  </a:schemeClr>
                </a:solidFill>
                <a:uFillTx/>
                <a:latin typeface="隶书" panose="02010509060101010101" charset="-122"/>
                <a:ea typeface="隶书" panose="02010509060101010101" charset="-122"/>
                <a:sym typeface="Arial" panose="020B0604020202020204" pitchFamily="34" charset="0"/>
              </a:rPr>
              <a:t>反也者，道之动也；弱也者，道之用也！”</a:t>
            </a:r>
            <a:endParaRPr lang="zh-CN" altLang="en-US" sz="2400" strike="noStrike" noProof="1">
              <a:solidFill>
                <a:schemeClr val="accent2">
                  <a:lumMod val="75000"/>
                </a:schemeClr>
              </a:solidFill>
              <a:uFillTx/>
              <a:latin typeface="隶书" panose="02010509060101010101" charset="-122"/>
              <a:ea typeface="隶书" panose="02010509060101010101" charset="-122"/>
              <a:sym typeface="Arial" panose="020B0604020202020204" pitchFamily="34" charset="0"/>
            </a:endParaRPr>
          </a:p>
          <a:p>
            <a:pPr algn="l" fontAlgn="auto">
              <a:lnSpc>
                <a:spcPct val="110000"/>
              </a:lnSpc>
            </a:pPr>
            <a:r>
              <a:rPr lang="en-US" sz="2400" strike="noStrike" noProof="1">
                <a:solidFill>
                  <a:schemeClr val="accent6">
                    <a:lumMod val="75000"/>
                  </a:schemeClr>
                </a:solidFill>
                <a:uFillTx/>
                <a:latin typeface="隶书" panose="02010509060101010101" charset="-122"/>
                <a:ea typeface="隶书" panose="02010509060101010101" charset="-122"/>
                <a:sym typeface="Arial" panose="020B0604020202020204" pitchFamily="34" charset="0"/>
              </a:rPr>
              <a:t>大道宽坦平直，大众易行，而非险峻高拔。</a:t>
            </a:r>
            <a:endParaRPr lang="en-US" sz="2400" strike="noStrike" noProof="1">
              <a:solidFill>
                <a:schemeClr val="accent6">
                  <a:lumMod val="75000"/>
                </a:schemeClr>
              </a:solidFill>
              <a:uFillTx/>
              <a:latin typeface="隶书" panose="02010509060101010101" charset="-122"/>
              <a:ea typeface="隶书" panose="02010509060101010101" charset="-122"/>
              <a:sym typeface="Arial" panose="020B0604020202020204" pitchFamily="34" charset="0"/>
            </a:endParaRPr>
          </a:p>
          <a:p>
            <a:pPr algn="l" fontAlgn="auto">
              <a:lnSpc>
                <a:spcPct val="110000"/>
              </a:lnSpc>
            </a:pPr>
            <a:endParaRPr lang="en-US" sz="2400" strike="noStrike" noProof="1">
              <a:solidFill>
                <a:schemeClr val="accent6">
                  <a:lumMod val="75000"/>
                </a:schemeClr>
              </a:solidFill>
              <a:uFillTx/>
              <a:latin typeface="隶书" panose="02010509060101010101" charset="-122"/>
              <a:ea typeface="隶书" panose="02010509060101010101" charset="-122"/>
              <a:sym typeface="Arial" panose="020B0604020202020204" pitchFamily="34" charset="0"/>
            </a:endParaRPr>
          </a:p>
          <a:p>
            <a:pPr fontAlgn="auto">
              <a:lnSpc>
                <a:spcPct val="110000"/>
              </a:lnSpc>
            </a:pPr>
            <a:r>
              <a:rPr lang="zh-CN" altLang="en-US" sz="2400" strike="noStrike" noProof="1">
                <a:solidFill>
                  <a:schemeClr val="accent2">
                    <a:lumMod val="75000"/>
                  </a:schemeClr>
                </a:solidFill>
                <a:uFillTx/>
                <a:latin typeface="隶书" panose="02010509060101010101" charset="-122"/>
                <a:ea typeface="隶书" panose="02010509060101010101" charset="-122"/>
                <a:sym typeface="Arial" panose="020B0604020202020204" pitchFamily="34" charset="0"/>
              </a:rPr>
              <a:t>“不尚贤”</a:t>
            </a:r>
            <a:endParaRPr lang="zh-CN" altLang="en-US" sz="2400" strike="noStrike" noProof="1">
              <a:solidFill>
                <a:schemeClr val="accent2">
                  <a:lumMod val="75000"/>
                </a:schemeClr>
              </a:solidFill>
              <a:uFillTx/>
              <a:latin typeface="隶书" panose="02010509060101010101" charset="-122"/>
              <a:ea typeface="隶书" panose="02010509060101010101" charset="-122"/>
              <a:sym typeface="Arial" panose="020B0604020202020204" pitchFamily="34" charset="0"/>
            </a:endParaRPr>
          </a:p>
          <a:p>
            <a:pPr fontAlgn="auto">
              <a:lnSpc>
                <a:spcPct val="110000"/>
              </a:lnSpc>
            </a:pPr>
            <a:r>
              <a:rPr lang="en-US" sz="2400" strike="noStrike" noProof="1">
                <a:solidFill>
                  <a:schemeClr val="accent6">
                    <a:lumMod val="75000"/>
                  </a:schemeClr>
                </a:solidFill>
                <a:uFillTx/>
                <a:latin typeface="隶书" panose="02010509060101010101" charset="-122"/>
                <a:ea typeface="隶书" panose="02010509060101010101" charset="-122"/>
                <a:sym typeface="Arial" panose="020B0604020202020204" pitchFamily="34" charset="0"/>
              </a:rPr>
              <a:t>解决争、盗、心乱等祸端。</a:t>
            </a:r>
            <a:endParaRPr lang="en-US" sz="2400" strike="noStrike" noProof="1">
              <a:solidFill>
                <a:schemeClr val="accent6">
                  <a:lumMod val="75000"/>
                </a:schemeClr>
              </a:solidFill>
              <a:uFillTx/>
              <a:latin typeface="隶书" panose="02010509060101010101" charset="-122"/>
              <a:ea typeface="隶书" panose="02010509060101010101" charset="-122"/>
              <a:sym typeface="Arial" panose="020B0604020202020204" pitchFamily="34" charset="0"/>
            </a:endParaRPr>
          </a:p>
          <a:p>
            <a:pPr fontAlgn="auto">
              <a:lnSpc>
                <a:spcPct val="110000"/>
              </a:lnSpc>
            </a:pPr>
            <a:r>
              <a:rPr lang="en-US" sz="2400" strike="noStrike" noProof="1">
                <a:solidFill>
                  <a:schemeClr val="accent6">
                    <a:lumMod val="75000"/>
                  </a:schemeClr>
                </a:solidFill>
                <a:uFillTx/>
                <a:latin typeface="隶书" panose="02010509060101010101" charset="-122"/>
                <a:ea typeface="隶书" panose="02010509060101010101" charset="-122"/>
                <a:sym typeface="Arial" panose="020B0604020202020204" pitchFamily="34" charset="0"/>
              </a:rPr>
              <a:t>——回避了“偏尚”的问题，才有真正的“自由与平等”。</a:t>
            </a:r>
            <a:endParaRPr lang="en-US" sz="2400" strike="noStrike" noProof="1">
              <a:solidFill>
                <a:schemeClr val="accent6">
                  <a:lumMod val="75000"/>
                </a:schemeClr>
              </a:solidFill>
              <a:uFillTx/>
              <a:latin typeface="隶书" panose="02010509060101010101" charset="-122"/>
              <a:ea typeface="隶书" panose="02010509060101010101" charset="-122"/>
              <a:sym typeface="Arial" panose="020B0604020202020204" pitchFamily="34" charset="0"/>
            </a:endParaRPr>
          </a:p>
          <a:p>
            <a:pPr fontAlgn="auto">
              <a:lnSpc>
                <a:spcPct val="80000"/>
              </a:lnSpc>
            </a:pPr>
            <a:endParaRPr lang="zh-CN" altLang="en-US" sz="24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4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4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p:txBody>
      </p:sp>
      <p:sp>
        <p:nvSpPr>
          <p:cNvPr id="26" name="TextBox 24"/>
          <p:cNvSpPr txBox="1"/>
          <p:nvPr/>
        </p:nvSpPr>
        <p:spPr>
          <a:xfrm>
            <a:off x="8891270" y="403225"/>
            <a:ext cx="1604645" cy="645160"/>
          </a:xfrm>
          <a:prstGeom prst="rect">
            <a:avLst/>
          </a:prstGeom>
          <a:noFill/>
        </p:spPr>
        <p:txBody>
          <a:bodyPr wrap="square" rtlCol="0">
            <a:spAutoFit/>
          </a:bodyPr>
          <a:p>
            <a:pPr algn="l"/>
            <a:r>
              <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rPr>
              <a:t>解读</a:t>
            </a:r>
            <a:endPar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endParaRPr>
          </a:p>
        </p:txBody>
      </p:sp>
      <p:pic>
        <p:nvPicPr>
          <p:cNvPr id="27" name="Picture 272" descr="2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 r="-4292" b="14367"/>
          <a:stretch>
            <a:fillRect/>
          </a:stretch>
        </p:blipFill>
        <p:spPr bwMode="auto">
          <a:xfrm>
            <a:off x="9639935" y="153035"/>
            <a:ext cx="1529715" cy="96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9" name="淘宝店chenying0907 948"/>
          <p:cNvPicPr>
            <a:picLocks noChangeAspect="1"/>
          </p:cNvPicPr>
          <p:nvPr/>
        </p:nvPicPr>
        <p:blipFill>
          <a:blip r:embed="rId1">
            <a:grayscl/>
          </a:blip>
          <a:stretch>
            <a:fillRect/>
          </a:stretch>
        </p:blipFill>
        <p:spPr>
          <a:xfrm rot="5400000">
            <a:off x="925195" y="-990600"/>
            <a:ext cx="4878705" cy="6689090"/>
          </a:xfrm>
          <a:prstGeom prst="rect">
            <a:avLst/>
          </a:prstGeom>
        </p:spPr>
      </p:pic>
      <p:sp>
        <p:nvSpPr>
          <p:cNvPr id="7171" name="文本占位符 7170"/>
          <p:cNvSpPr/>
          <p:nvPr>
            <p:ph idx="1"/>
          </p:nvPr>
        </p:nvSpPr>
        <p:spPr>
          <a:xfrm>
            <a:off x="1438910" y="1880870"/>
            <a:ext cx="8596313" cy="4116388"/>
          </a:xfrm>
        </p:spPr>
        <p:txBody>
          <a:bodyPr>
            <a:normAutofit lnSpcReduction="20000"/>
          </a:bodyPr>
          <a:p>
            <a:pPr fontAlgn="auto">
              <a:lnSpc>
                <a:spcPct val="110000"/>
              </a:lnSpc>
            </a:pPr>
            <a:r>
              <a:rPr lang="zh-CN" sz="2400" strike="noStrike" noProof="1">
                <a:solidFill>
                  <a:schemeClr val="accent2">
                    <a:lumMod val="75000"/>
                  </a:schemeClr>
                </a:solidFill>
                <a:uFillTx/>
                <a:latin typeface="隶书" panose="02010509060101010101" charset="-122"/>
                <a:ea typeface="隶书" panose="02010509060101010101" charset="-122"/>
                <a:sym typeface="Arial" panose="020B0604020202020204" pitchFamily="34" charset="0"/>
              </a:rPr>
              <a:t>不</a:t>
            </a:r>
            <a:r>
              <a:rPr sz="2400" strike="noStrike" noProof="1">
                <a:solidFill>
                  <a:schemeClr val="accent2">
                    <a:lumMod val="75000"/>
                  </a:schemeClr>
                </a:solidFill>
                <a:uFillTx/>
                <a:latin typeface="隶书" panose="02010509060101010101" charset="-122"/>
                <a:ea typeface="隶书" panose="02010509060101010101" charset="-122"/>
                <a:sym typeface="Arial" panose="020B0604020202020204" pitchFamily="34" charset="0"/>
              </a:rPr>
              <a:t>尚贤</a:t>
            </a:r>
            <a:r>
              <a:rPr lang="zh-CN" sz="2400" strike="noStrike" noProof="1">
                <a:solidFill>
                  <a:schemeClr val="accent2">
                    <a:lumMod val="75000"/>
                  </a:schemeClr>
                </a:solidFill>
                <a:uFillTx/>
                <a:latin typeface="隶书" panose="02010509060101010101" charset="-122"/>
                <a:ea typeface="隶书" panose="02010509060101010101" charset="-122"/>
                <a:sym typeface="Arial" panose="020B0604020202020204" pitchFamily="34" charset="0"/>
              </a:rPr>
              <a:t>、不</a:t>
            </a:r>
            <a:r>
              <a:rPr sz="2400" strike="noStrike" noProof="1">
                <a:solidFill>
                  <a:schemeClr val="accent2">
                    <a:lumMod val="75000"/>
                  </a:schemeClr>
                </a:solidFill>
                <a:uFillTx/>
                <a:latin typeface="隶书" panose="02010509060101010101" charset="-122"/>
                <a:ea typeface="隶书" panose="02010509060101010101" charset="-122"/>
                <a:sym typeface="Arial" panose="020B0604020202020204" pitchFamily="34" charset="0"/>
              </a:rPr>
              <a:t>贵</a:t>
            </a:r>
            <a:r>
              <a:rPr lang="zh-CN" sz="2400" strike="noStrike" noProof="1">
                <a:solidFill>
                  <a:schemeClr val="accent2">
                    <a:lumMod val="75000"/>
                  </a:schemeClr>
                </a:solidFill>
                <a:uFillTx/>
                <a:latin typeface="隶书" panose="02010509060101010101" charset="-122"/>
                <a:ea typeface="隶书" panose="02010509060101010101" charset="-122"/>
                <a:sym typeface="Arial" panose="020B0604020202020204" pitchFamily="34" charset="0"/>
              </a:rPr>
              <a:t>难得之</a:t>
            </a:r>
            <a:r>
              <a:rPr sz="2400" strike="noStrike" noProof="1">
                <a:solidFill>
                  <a:schemeClr val="accent2">
                    <a:lumMod val="75000"/>
                  </a:schemeClr>
                </a:solidFill>
                <a:uFillTx/>
                <a:latin typeface="隶书" panose="02010509060101010101" charset="-122"/>
                <a:ea typeface="隶书" panose="02010509060101010101" charset="-122"/>
                <a:sym typeface="Arial" panose="020B0604020202020204" pitchFamily="34" charset="0"/>
              </a:rPr>
              <a:t>货</a:t>
            </a:r>
            <a:r>
              <a:rPr lang="en-US" sz="2400" strike="noStrike" noProof="1">
                <a:solidFill>
                  <a:schemeClr val="accent2">
                    <a:lumMod val="75000"/>
                  </a:schemeClr>
                </a:solidFill>
                <a:uFillTx/>
                <a:latin typeface="隶书" panose="02010509060101010101" charset="-122"/>
                <a:ea typeface="隶书" panose="02010509060101010101" charset="-122"/>
                <a:sym typeface="Arial" panose="020B0604020202020204" pitchFamily="34" charset="0"/>
              </a:rPr>
              <a:t>——</a:t>
            </a:r>
            <a:endParaRPr lang="en-US" sz="2400" strike="noStrike" noProof="1">
              <a:solidFill>
                <a:schemeClr val="accent2">
                  <a:lumMod val="75000"/>
                </a:schemeClr>
              </a:solidFill>
              <a:uFillTx/>
              <a:latin typeface="隶书" panose="02010509060101010101" charset="-122"/>
              <a:ea typeface="隶书" panose="02010509060101010101" charset="-122"/>
              <a:sym typeface="Arial" panose="020B0604020202020204" pitchFamily="34" charset="0"/>
            </a:endParaRPr>
          </a:p>
          <a:p>
            <a:pPr fontAlgn="auto">
              <a:lnSpc>
                <a:spcPct val="110000"/>
              </a:lnSpc>
            </a:pPr>
            <a:r>
              <a:rPr lang="zh-CN" sz="2400" strike="noStrike" noProof="1">
                <a:solidFill>
                  <a:schemeClr val="accent6">
                    <a:lumMod val="75000"/>
                  </a:schemeClr>
                </a:solidFill>
                <a:uFillTx/>
                <a:latin typeface="隶书" panose="02010509060101010101" charset="-122"/>
                <a:ea typeface="隶书" panose="02010509060101010101" charset="-122"/>
                <a:sym typeface="Arial" panose="020B0604020202020204" pitchFamily="34" charset="0"/>
              </a:rPr>
              <a:t>是为了避免</a:t>
            </a:r>
            <a:r>
              <a:rPr sz="2400" strike="noStrike" noProof="1">
                <a:solidFill>
                  <a:schemeClr val="accent6">
                    <a:lumMod val="75000"/>
                  </a:schemeClr>
                </a:solidFill>
                <a:uFillTx/>
                <a:latin typeface="隶书" panose="02010509060101010101" charset="-122"/>
                <a:ea typeface="隶书" panose="02010509060101010101" charset="-122"/>
                <a:sym typeface="Arial" panose="020B0604020202020204" pitchFamily="34" charset="0"/>
              </a:rPr>
              <a:t>“致鱼于木，沉鸟于渊”，“把好人憋死、把百姓累死”。</a:t>
            </a:r>
            <a:endParaRPr sz="2400" strike="noStrike" noProof="1">
              <a:solidFill>
                <a:schemeClr val="accent6">
                  <a:lumMod val="75000"/>
                </a:schemeClr>
              </a:solidFill>
              <a:uFillTx/>
              <a:latin typeface="隶书" panose="02010509060101010101" charset="-122"/>
              <a:ea typeface="隶书" panose="02010509060101010101" charset="-122"/>
              <a:sym typeface="Arial" panose="020B0604020202020204" pitchFamily="34" charset="0"/>
            </a:endParaRPr>
          </a:p>
          <a:p>
            <a:pPr fontAlgn="auto">
              <a:lnSpc>
                <a:spcPct val="110000"/>
              </a:lnSpc>
            </a:pPr>
            <a:endParaRPr sz="2400" strike="noStrike" noProof="1">
              <a:solidFill>
                <a:schemeClr val="accent6">
                  <a:lumMod val="75000"/>
                </a:schemeClr>
              </a:solidFill>
              <a:uFillTx/>
              <a:latin typeface="隶书" panose="02010509060101010101" charset="-122"/>
              <a:ea typeface="隶书" panose="02010509060101010101" charset="-122"/>
              <a:sym typeface="Arial" panose="020B0604020202020204" pitchFamily="34" charset="0"/>
            </a:endParaRPr>
          </a:p>
          <a:p>
            <a:pPr marL="0" algn="l" fontAlgn="auto">
              <a:lnSpc>
                <a:spcPct val="110000"/>
              </a:lnSpc>
              <a:buNone/>
            </a:pPr>
            <a:r>
              <a:rPr lang="zh-CN" sz="2400" strike="noStrike" noProof="1">
                <a:solidFill>
                  <a:schemeClr val="accent6">
                    <a:lumMod val="75000"/>
                  </a:schemeClr>
                </a:solidFill>
                <a:uFillTx/>
                <a:latin typeface="隶书" panose="02010509060101010101" charset="-122"/>
                <a:ea typeface="隶书" panose="02010509060101010101" charset="-122"/>
                <a:sym typeface="Arial" panose="020B0604020202020204" pitchFamily="34" charset="0"/>
              </a:rPr>
              <a:t>《乌合之众》——从众心理</a:t>
            </a:r>
            <a:endParaRPr lang="zh-CN" sz="2400" strike="noStrike" noProof="1">
              <a:solidFill>
                <a:schemeClr val="accent6">
                  <a:lumMod val="75000"/>
                </a:schemeClr>
              </a:solidFill>
              <a:uFillTx/>
              <a:latin typeface="隶书" panose="02010509060101010101" charset="-122"/>
              <a:ea typeface="隶书" panose="02010509060101010101" charset="-122"/>
              <a:sym typeface="Arial" panose="020B0604020202020204" pitchFamily="34" charset="0"/>
            </a:endParaRPr>
          </a:p>
          <a:p>
            <a:pPr fontAlgn="auto">
              <a:lnSpc>
                <a:spcPct val="110000"/>
              </a:lnSpc>
            </a:pPr>
            <a:endParaRPr sz="2400" strike="noStrike" noProof="1">
              <a:solidFill>
                <a:schemeClr val="accent2">
                  <a:lumMod val="75000"/>
                </a:schemeClr>
              </a:solidFill>
              <a:uFillTx/>
              <a:latin typeface="隶书" panose="02010509060101010101" charset="-122"/>
              <a:ea typeface="隶书" panose="02010509060101010101" charset="-122"/>
              <a:sym typeface="Arial" panose="020B0604020202020204" pitchFamily="34" charset="0"/>
            </a:endParaRPr>
          </a:p>
          <a:p>
            <a:pPr marL="0" indent="0" fontAlgn="auto">
              <a:lnSpc>
                <a:spcPct val="110000"/>
              </a:lnSpc>
              <a:buNone/>
            </a:pPr>
            <a:r>
              <a:rPr sz="2400" strike="noStrike" noProof="1">
                <a:solidFill>
                  <a:schemeClr val="accent2">
                    <a:lumMod val="75000"/>
                  </a:schemeClr>
                </a:solidFill>
                <a:uFillTx/>
                <a:latin typeface="隶书" panose="02010509060101010101" charset="-122"/>
                <a:ea typeface="隶书" panose="02010509060101010101" charset="-122"/>
                <a:sym typeface="Arial" panose="020B0604020202020204" pitchFamily="34" charset="0"/>
              </a:rPr>
              <a:t>不见可欲、不尚贤、不争、不盗</a:t>
            </a:r>
            <a:r>
              <a:rPr lang="en-US" sz="2400" strike="noStrike" noProof="1">
                <a:solidFill>
                  <a:schemeClr val="accent2">
                    <a:lumMod val="75000"/>
                  </a:schemeClr>
                </a:solidFill>
                <a:uFillTx/>
                <a:latin typeface="隶书" panose="02010509060101010101" charset="-122"/>
                <a:ea typeface="隶书" panose="02010509060101010101" charset="-122"/>
                <a:sym typeface="Arial" panose="020B0604020202020204" pitchFamily="34" charset="0"/>
              </a:rPr>
              <a:t>——</a:t>
            </a:r>
            <a:endParaRPr lang="en-US" sz="2400" strike="noStrike" noProof="1">
              <a:solidFill>
                <a:schemeClr val="accent2">
                  <a:lumMod val="75000"/>
                </a:schemeClr>
              </a:solidFill>
              <a:uFillTx/>
              <a:latin typeface="隶书" panose="02010509060101010101" charset="-122"/>
              <a:ea typeface="隶书" panose="02010509060101010101" charset="-122"/>
              <a:sym typeface="Arial" panose="020B0604020202020204" pitchFamily="34" charset="0"/>
            </a:endParaRPr>
          </a:p>
          <a:p>
            <a:pPr marL="0" indent="0" fontAlgn="auto">
              <a:lnSpc>
                <a:spcPct val="110000"/>
              </a:lnSpc>
              <a:buNone/>
            </a:pPr>
            <a:r>
              <a:rPr lang="zh-CN" sz="2400" strike="noStrike" noProof="1">
                <a:solidFill>
                  <a:schemeClr val="accent6">
                    <a:lumMod val="75000"/>
                  </a:schemeClr>
                </a:solidFill>
                <a:uFillTx/>
                <a:latin typeface="隶书" panose="02010509060101010101" charset="-122"/>
                <a:ea typeface="隶书" panose="02010509060101010101" charset="-122"/>
                <a:sym typeface="Arial" panose="020B0604020202020204" pitchFamily="34" charset="0"/>
              </a:rPr>
              <a:t>使人增强了独立智慧，减少了被利用的风险，这是一种民主自由，更是一种仁慈。</a:t>
            </a:r>
            <a:endParaRPr lang="zh-CN" sz="2400" strike="noStrike" noProof="1">
              <a:solidFill>
                <a:schemeClr val="accent6">
                  <a:lumMod val="75000"/>
                </a:schemeClr>
              </a:solidFill>
              <a:uFillTx/>
              <a:latin typeface="隶书" panose="02010509060101010101" charset="-122"/>
              <a:ea typeface="隶书" panose="02010509060101010101" charset="-122"/>
              <a:sym typeface="Arial" panose="020B0604020202020204" pitchFamily="34" charset="0"/>
            </a:endParaRPr>
          </a:p>
          <a:p>
            <a:pPr fontAlgn="auto">
              <a:lnSpc>
                <a:spcPct val="80000"/>
              </a:lnSpc>
            </a:pPr>
            <a:endParaRPr lang="zh-CN" altLang="en-US" sz="2400" strike="noStrike" noProof="1">
              <a:solidFill>
                <a:srgbClr val="3C2106"/>
              </a:solidFill>
              <a:latin typeface="隶书" panose="02010509060101010101" charset="-122"/>
              <a:ea typeface="隶书" panose="02010509060101010101" charset="-122"/>
              <a:sym typeface="Arial" panose="020B0604020202020204" pitchFamily="34" charset="0"/>
            </a:endParaRPr>
          </a:p>
          <a:p>
            <a:pPr fontAlgn="auto">
              <a:lnSpc>
                <a:spcPct val="80000"/>
              </a:lnSpc>
            </a:pPr>
            <a:endParaRPr lang="zh-CN" altLang="en-US" sz="24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4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p:txBody>
      </p:sp>
      <p:sp>
        <p:nvSpPr>
          <p:cNvPr id="26" name="TextBox 24"/>
          <p:cNvSpPr txBox="1"/>
          <p:nvPr/>
        </p:nvSpPr>
        <p:spPr>
          <a:xfrm>
            <a:off x="8891270" y="403225"/>
            <a:ext cx="1604645" cy="645160"/>
          </a:xfrm>
          <a:prstGeom prst="rect">
            <a:avLst/>
          </a:prstGeom>
          <a:noFill/>
        </p:spPr>
        <p:txBody>
          <a:bodyPr wrap="square" rtlCol="0">
            <a:spAutoFit/>
          </a:bodyPr>
          <a:p>
            <a:pPr algn="l"/>
            <a:r>
              <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rPr>
              <a:t>解读</a:t>
            </a:r>
            <a:endPar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endParaRPr>
          </a:p>
        </p:txBody>
      </p:sp>
      <p:pic>
        <p:nvPicPr>
          <p:cNvPr id="27" name="Picture 272" descr="2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 r="-4292" b="14367"/>
          <a:stretch>
            <a:fillRect/>
          </a:stretch>
        </p:blipFill>
        <p:spPr bwMode="auto">
          <a:xfrm>
            <a:off x="9639935" y="153035"/>
            <a:ext cx="1529715" cy="96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9" name="淘宝店chenying0907 948"/>
          <p:cNvPicPr>
            <a:picLocks noChangeAspect="1"/>
          </p:cNvPicPr>
          <p:nvPr/>
        </p:nvPicPr>
        <p:blipFill>
          <a:blip r:embed="rId1">
            <a:grayscl/>
          </a:blip>
          <a:stretch>
            <a:fillRect/>
          </a:stretch>
        </p:blipFill>
        <p:spPr>
          <a:xfrm rot="5400000">
            <a:off x="-1804290" y="-665225"/>
            <a:ext cx="4415390" cy="6051910"/>
          </a:xfrm>
          <a:prstGeom prst="rect">
            <a:avLst/>
          </a:prstGeom>
        </p:spPr>
      </p:pic>
      <p:sp>
        <p:nvSpPr>
          <p:cNvPr id="7171" name="文本占位符 7170"/>
          <p:cNvSpPr/>
          <p:nvPr>
            <p:ph idx="1"/>
          </p:nvPr>
        </p:nvSpPr>
        <p:spPr>
          <a:xfrm>
            <a:off x="1526540" y="1666875"/>
            <a:ext cx="8596313" cy="4116388"/>
          </a:xfrm>
        </p:spPr>
        <p:txBody>
          <a:bodyPr>
            <a:normAutofit fontScale="90000" lnSpcReduction="10000"/>
          </a:bodyPr>
          <a:p>
            <a:pPr fontAlgn="auto">
              <a:lnSpc>
                <a:spcPct val="110000"/>
              </a:lnSpc>
            </a:pPr>
            <a:r>
              <a:rPr sz="2400" strike="noStrike" noProof="1">
                <a:uFillTx/>
                <a:latin typeface="隶书" panose="02010509060101010101" charset="-122"/>
                <a:ea typeface="隶书" panose="02010509060101010101" charset="-122"/>
                <a:sym typeface="Arial" panose="020B0604020202020204" pitchFamily="34" charset="0"/>
              </a:rPr>
              <a:t>在南宋历史上，曾发生一段名儒张南轩与宋孝宗的谈话。</a:t>
            </a:r>
            <a:r>
              <a:rPr sz="2400" strike="noStrike" noProof="1">
                <a:solidFill>
                  <a:srgbClr val="C00000"/>
                </a:solidFill>
                <a:uFillTx/>
                <a:latin typeface="隶书" panose="02010509060101010101" charset="-122"/>
                <a:ea typeface="隶书" panose="02010509060101010101" charset="-122"/>
                <a:sym typeface="Arial" panose="020B0604020202020204" pitchFamily="34" charset="0"/>
              </a:rPr>
              <a:t>宋孝宗认为“难得办事之臣”</a:t>
            </a:r>
            <a:endParaRPr sz="2400" strike="noStrike" noProof="1">
              <a:solidFill>
                <a:srgbClr val="C00000"/>
              </a:solidFill>
              <a:uFillTx/>
              <a:latin typeface="隶书" panose="02010509060101010101" charset="-122"/>
              <a:ea typeface="隶书" panose="02010509060101010101" charset="-122"/>
              <a:sym typeface="Arial" panose="020B0604020202020204" pitchFamily="34" charset="0"/>
            </a:endParaRPr>
          </a:p>
          <a:p>
            <a:pPr fontAlgn="auto">
              <a:lnSpc>
                <a:spcPct val="110000"/>
              </a:lnSpc>
            </a:pPr>
            <a:r>
              <a:rPr sz="2400" strike="noStrike" noProof="1">
                <a:solidFill>
                  <a:srgbClr val="C00000"/>
                </a:solidFill>
                <a:uFillTx/>
                <a:latin typeface="隶书" panose="02010509060101010101" charset="-122"/>
                <a:ea typeface="隶书" panose="02010509060101010101" charset="-122"/>
                <a:sym typeface="Arial" panose="020B0604020202020204" pitchFamily="34" charset="0"/>
              </a:rPr>
              <a:t>张南轩则回答“陛下当求晓事之臣，不当求办事之臣。若但求办事之臣，则他日败陛下事者，未必非此人也。”</a:t>
            </a:r>
            <a:endParaRPr sz="2400" strike="noStrike" noProof="1">
              <a:solidFill>
                <a:srgbClr val="C00000"/>
              </a:solidFill>
              <a:uFillTx/>
              <a:latin typeface="隶书" panose="02010509060101010101" charset="-122"/>
              <a:ea typeface="隶书" panose="02010509060101010101" charset="-122"/>
              <a:sym typeface="Arial" panose="020B0604020202020204" pitchFamily="34" charset="0"/>
            </a:endParaRPr>
          </a:p>
          <a:p>
            <a:pPr fontAlgn="auto">
              <a:lnSpc>
                <a:spcPct val="110000"/>
              </a:lnSpc>
            </a:pPr>
            <a:endParaRPr sz="2400" strike="noStrike" noProof="1">
              <a:solidFill>
                <a:srgbClr val="C00000"/>
              </a:solidFill>
              <a:uFillTx/>
              <a:latin typeface="隶书" panose="02010509060101010101" charset="-122"/>
              <a:ea typeface="隶书" panose="02010509060101010101" charset="-122"/>
              <a:sym typeface="Arial" panose="020B0604020202020204" pitchFamily="34" charset="0"/>
            </a:endParaRPr>
          </a:p>
          <a:p>
            <a:pPr fontAlgn="auto">
              <a:lnSpc>
                <a:spcPct val="110000"/>
              </a:lnSpc>
            </a:pPr>
            <a:r>
              <a:rPr sz="2400" strike="noStrike" noProof="1">
                <a:solidFill>
                  <a:srgbClr val="EB8133"/>
                </a:solidFill>
                <a:uFillTx/>
                <a:latin typeface="隶书" panose="02010509060101010101" charset="-122"/>
                <a:ea typeface="隶书" panose="02010509060101010101" charset="-122"/>
                <a:sym typeface="Arial" panose="020B0604020202020204" pitchFamily="34" charset="0"/>
              </a:rPr>
              <a:t>虽然“不尚贤”，但却要“晓事”！</a:t>
            </a:r>
            <a:endParaRPr sz="2400" strike="noStrike" noProof="1">
              <a:solidFill>
                <a:srgbClr val="EB8133"/>
              </a:solidFill>
              <a:uFillTx/>
              <a:latin typeface="隶书" panose="02010509060101010101" charset="-122"/>
              <a:ea typeface="隶书" panose="02010509060101010101" charset="-122"/>
              <a:sym typeface="Arial" panose="020B0604020202020204" pitchFamily="34" charset="0"/>
            </a:endParaRPr>
          </a:p>
          <a:p>
            <a:pPr fontAlgn="auto">
              <a:lnSpc>
                <a:spcPct val="110000"/>
              </a:lnSpc>
            </a:pPr>
            <a:endParaRPr sz="2400" strike="noStrike" noProof="1">
              <a:uFillTx/>
              <a:latin typeface="隶书" panose="02010509060101010101" charset="-122"/>
              <a:ea typeface="隶书" panose="02010509060101010101" charset="-122"/>
              <a:sym typeface="Arial" panose="020B0604020202020204" pitchFamily="34" charset="0"/>
            </a:endParaRPr>
          </a:p>
          <a:p>
            <a:pPr fontAlgn="auto">
              <a:lnSpc>
                <a:spcPct val="110000"/>
              </a:lnSpc>
            </a:pPr>
            <a:r>
              <a:rPr sz="2400" strike="noStrike" noProof="1">
                <a:uFillTx/>
                <a:latin typeface="隶书" panose="02010509060101010101" charset="-122"/>
                <a:ea typeface="隶书" panose="02010509060101010101" charset="-122"/>
                <a:sym typeface="Arial" panose="020B0604020202020204" pitchFamily="34" charset="0"/>
              </a:rPr>
              <a:t>清末的刘鹗在《老残游记》中说：“</a:t>
            </a:r>
            <a:r>
              <a:rPr sz="2400" strike="noStrike" noProof="1">
                <a:solidFill>
                  <a:srgbClr val="C00000"/>
                </a:solidFill>
                <a:uFillTx/>
                <a:latin typeface="隶书" panose="02010509060101010101" charset="-122"/>
                <a:ea typeface="隶书" panose="02010509060101010101" charset="-122"/>
                <a:sym typeface="Arial" panose="020B0604020202020204" pitchFamily="34" charset="0"/>
              </a:rPr>
              <a:t>天下事误于奸佞者，十有三四；误于不通世故之君子者，十有六七。</a:t>
            </a:r>
            <a:r>
              <a:rPr sz="2400" strike="noStrike" noProof="1">
                <a:uFillTx/>
                <a:latin typeface="隶书" panose="02010509060101010101" charset="-122"/>
                <a:ea typeface="隶书" panose="02010509060101010101" charset="-122"/>
                <a:sym typeface="Arial" panose="020B0604020202020204" pitchFamily="34" charset="0"/>
              </a:rPr>
              <a:t>”其实，古来一些不善于理解他人的“清流”君子，很容易就“无意坏事伤人”了。</a:t>
            </a:r>
            <a:endParaRPr sz="2400" strike="noStrike" noProof="1">
              <a:uFillTx/>
              <a:latin typeface="隶书" panose="02010509060101010101" charset="-122"/>
              <a:ea typeface="隶书" panose="02010509060101010101" charset="-122"/>
              <a:sym typeface="Arial" panose="020B0604020202020204" pitchFamily="34" charset="0"/>
            </a:endParaRPr>
          </a:p>
          <a:p>
            <a:pPr fontAlgn="auto">
              <a:lnSpc>
                <a:spcPct val="80000"/>
              </a:lnSpc>
            </a:pPr>
            <a:endParaRPr lang="zh-CN" altLang="en-US" sz="2400" strike="noStrike" noProof="1">
              <a:solidFill>
                <a:srgbClr val="3C2106"/>
              </a:solidFill>
              <a:latin typeface="隶书" panose="02010509060101010101" charset="-122"/>
              <a:ea typeface="隶书" panose="02010509060101010101" charset="-122"/>
              <a:sym typeface="Arial" panose="020B0604020202020204" pitchFamily="34" charset="0"/>
            </a:endParaRPr>
          </a:p>
          <a:p>
            <a:pPr fontAlgn="auto">
              <a:lnSpc>
                <a:spcPct val="80000"/>
              </a:lnSpc>
            </a:pPr>
            <a:endParaRPr lang="zh-CN" altLang="en-US" sz="24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4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p:txBody>
      </p:sp>
      <p:sp>
        <p:nvSpPr>
          <p:cNvPr id="26" name="TextBox 24"/>
          <p:cNvSpPr txBox="1"/>
          <p:nvPr/>
        </p:nvSpPr>
        <p:spPr>
          <a:xfrm>
            <a:off x="8891270" y="403225"/>
            <a:ext cx="1604645" cy="645160"/>
          </a:xfrm>
          <a:prstGeom prst="rect">
            <a:avLst/>
          </a:prstGeom>
          <a:noFill/>
        </p:spPr>
        <p:txBody>
          <a:bodyPr wrap="square" rtlCol="0">
            <a:spAutoFit/>
          </a:bodyPr>
          <a:p>
            <a:pPr algn="l"/>
            <a:r>
              <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rPr>
              <a:t>解读</a:t>
            </a:r>
            <a:endPar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endParaRPr>
          </a:p>
        </p:txBody>
      </p:sp>
      <p:pic>
        <p:nvPicPr>
          <p:cNvPr id="27" name="Picture 272" descr="2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 r="-4292" b="14367"/>
          <a:stretch>
            <a:fillRect/>
          </a:stretch>
        </p:blipFill>
        <p:spPr bwMode="auto">
          <a:xfrm>
            <a:off x="9639935" y="153035"/>
            <a:ext cx="1529715" cy="96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淘宝店chenying0907 5"/>
          <p:cNvPicPr>
            <a:picLocks noChangeAspect="1"/>
          </p:cNvPicPr>
          <p:nvPr/>
        </p:nvPicPr>
        <p:blipFill>
          <a:blip r:embed="rId1"/>
          <a:stretch>
            <a:fillRect/>
          </a:stretch>
        </p:blipFill>
        <p:spPr>
          <a:xfrm rot="12615590" flipV="1">
            <a:off x="9359549" y="2368695"/>
            <a:ext cx="3435417" cy="4446855"/>
          </a:xfrm>
          <a:prstGeom prst="rect">
            <a:avLst/>
          </a:prstGeom>
        </p:spPr>
      </p:pic>
      <p:sp>
        <p:nvSpPr>
          <p:cNvPr id="7171" name="文本占位符 7170"/>
          <p:cNvSpPr/>
          <p:nvPr>
            <p:ph idx="1"/>
          </p:nvPr>
        </p:nvSpPr>
        <p:spPr>
          <a:xfrm>
            <a:off x="821690" y="1666875"/>
            <a:ext cx="8596630" cy="3335655"/>
          </a:xfrm>
        </p:spPr>
        <p:txBody>
          <a:bodyPr>
            <a:normAutofit/>
          </a:bodyPr>
          <a:p>
            <a:pPr fontAlgn="auto">
              <a:lnSpc>
                <a:spcPct val="110000"/>
              </a:lnSpc>
            </a:pPr>
            <a:r>
              <a:rPr sz="2400" strike="noStrike" noProof="1">
                <a:solidFill>
                  <a:srgbClr val="EB8133"/>
                </a:solidFill>
                <a:uFillTx/>
                <a:latin typeface="隶书" panose="02010509060101010101" charset="-122"/>
                <a:ea typeface="隶书" panose="02010509060101010101" charset="-122"/>
                <a:sym typeface="Arial" panose="020B0604020202020204" pitchFamily="34" charset="0"/>
              </a:rPr>
              <a:t>悠兮其贵言，功成事遂，百姓皆谓：我自然。（17章）</a:t>
            </a:r>
            <a:endParaRPr sz="2400" strike="noStrike" noProof="1">
              <a:solidFill>
                <a:srgbClr val="EB8133"/>
              </a:solidFill>
              <a:uFillTx/>
              <a:latin typeface="隶书" panose="02010509060101010101" charset="-122"/>
              <a:ea typeface="隶书" panose="02010509060101010101" charset="-122"/>
              <a:sym typeface="Arial" panose="020B0604020202020204" pitchFamily="34" charset="0"/>
            </a:endParaRPr>
          </a:p>
          <a:p>
            <a:pPr fontAlgn="auto">
              <a:lnSpc>
                <a:spcPct val="110000"/>
              </a:lnSpc>
            </a:pPr>
            <a:endParaRPr sz="2400" strike="noStrike" noProof="1">
              <a:uFillTx/>
              <a:latin typeface="隶书" panose="02010509060101010101" charset="-122"/>
              <a:ea typeface="隶书" panose="02010509060101010101" charset="-122"/>
              <a:sym typeface="Arial" panose="020B0604020202020204" pitchFamily="34" charset="0"/>
            </a:endParaRPr>
          </a:p>
          <a:p>
            <a:pPr fontAlgn="auto">
              <a:lnSpc>
                <a:spcPct val="110000"/>
              </a:lnSpc>
            </a:pPr>
            <a:r>
              <a:rPr sz="2400" strike="noStrike" noProof="1">
                <a:solidFill>
                  <a:srgbClr val="EB8133"/>
                </a:solidFill>
                <a:uFillTx/>
                <a:latin typeface="隶书" panose="02010509060101010101" charset="-122"/>
                <a:ea typeface="隶书" panose="02010509060101010101" charset="-122"/>
                <a:sym typeface="Arial" panose="020B0604020202020204" pitchFamily="34" charset="0"/>
              </a:rPr>
              <a:t>天地不仁，以万物为刍狗，圣人不仁，以百姓为刍狗。（5章）</a:t>
            </a:r>
            <a:endParaRPr sz="2400" strike="noStrike" noProof="1">
              <a:solidFill>
                <a:srgbClr val="EB8133"/>
              </a:solidFill>
              <a:uFillTx/>
              <a:latin typeface="隶书" panose="02010509060101010101" charset="-122"/>
              <a:ea typeface="隶书" panose="02010509060101010101" charset="-122"/>
              <a:sym typeface="Arial" panose="020B0604020202020204" pitchFamily="34" charset="0"/>
            </a:endParaRPr>
          </a:p>
          <a:p>
            <a:pPr fontAlgn="auto">
              <a:lnSpc>
                <a:spcPct val="80000"/>
              </a:lnSpc>
            </a:pPr>
            <a:endParaRPr lang="zh-CN" altLang="en-US" sz="2400" strike="noStrike" noProof="1">
              <a:solidFill>
                <a:srgbClr val="3C2106"/>
              </a:solidFill>
              <a:latin typeface="隶书" panose="02010509060101010101" charset="-122"/>
              <a:ea typeface="隶书" panose="02010509060101010101" charset="-122"/>
              <a:sym typeface="Arial" panose="020B0604020202020204" pitchFamily="34" charset="0"/>
            </a:endParaRPr>
          </a:p>
          <a:p>
            <a:pPr fontAlgn="auto">
              <a:lnSpc>
                <a:spcPct val="80000"/>
              </a:lnSpc>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p:txBody>
      </p:sp>
      <p:sp>
        <p:nvSpPr>
          <p:cNvPr id="4" name="TextBox 24"/>
          <p:cNvSpPr txBox="1"/>
          <p:nvPr/>
        </p:nvSpPr>
        <p:spPr>
          <a:xfrm>
            <a:off x="795020" y="403225"/>
            <a:ext cx="5088255" cy="645160"/>
          </a:xfrm>
          <a:prstGeom prst="rect">
            <a:avLst/>
          </a:prstGeom>
          <a:noFill/>
        </p:spPr>
        <p:txBody>
          <a:bodyPr wrap="square" rtlCol="0">
            <a:spAutoFit/>
          </a:bodyPr>
          <a:p>
            <a:pPr algn="l"/>
            <a:r>
              <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rPr>
              <a:t>不言之教  无为之事</a:t>
            </a:r>
            <a:endPar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endParaRPr>
          </a:p>
        </p:txBody>
      </p:sp>
      <p:pic>
        <p:nvPicPr>
          <p:cNvPr id="31" name="Picture 272" descr="2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 r="-4292" b="14367"/>
          <a:stretch>
            <a:fillRect/>
          </a:stretch>
        </p:blipFill>
        <p:spPr bwMode="auto">
          <a:xfrm>
            <a:off x="6659245" y="327025"/>
            <a:ext cx="1529715" cy="96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604520"/>
            <a:ext cx="12192000" cy="6972935"/>
          </a:xfrm>
          <a:prstGeom prst="rect">
            <a:avLst/>
          </a:prstGeom>
        </p:spPr>
      </p:pic>
      <p:sp>
        <p:nvSpPr>
          <p:cNvPr id="3" name="内容占位符 2"/>
          <p:cNvSpPr>
            <a:spLocks noGrp="1"/>
          </p:cNvSpPr>
          <p:nvPr>
            <p:ph idx="1"/>
          </p:nvPr>
        </p:nvSpPr>
        <p:spPr>
          <a:xfrm>
            <a:off x="1068705" y="1377315"/>
            <a:ext cx="6830060" cy="2773680"/>
          </a:xfrm>
        </p:spPr>
        <p:txBody>
          <a:bodyPr>
            <a:normAutofit/>
          </a:bodyPr>
          <a:p>
            <a:pPr fontAlgn="base">
              <a:lnSpc>
                <a:spcPct val="150000"/>
              </a:lnSpc>
            </a:pPr>
            <a:r>
              <a:rPr lang="zh-CN" altLang="en-US" sz="2000" b="1" dirty="0">
                <a:solidFill>
                  <a:schemeClr val="tx1"/>
                </a:solidFill>
                <a:latin typeface="方正古隶简体" panose="03000509000000000000" pitchFamily="65" charset="-122"/>
                <a:ea typeface="方正古隶简体" panose="03000509000000000000" pitchFamily="65" charset="-122"/>
                <a:sym typeface="+mn-ea"/>
              </a:rPr>
              <a:t>先秦“诸子百家”</a:t>
            </a:r>
            <a:endParaRPr lang="zh-CN" altLang="en-US" sz="2000" b="1" strike="noStrike" noProof="1" dirty="0">
              <a:solidFill>
                <a:schemeClr val="tx1"/>
              </a:solidFill>
              <a:latin typeface="方正古隶简体" panose="03000509000000000000" pitchFamily="65" charset="-122"/>
              <a:ea typeface="方正古隶简体" panose="03000509000000000000" pitchFamily="65" charset="-122"/>
              <a:sym typeface="+mn-ea"/>
            </a:endParaRPr>
          </a:p>
          <a:p>
            <a:pPr fontAlgn="base">
              <a:lnSpc>
                <a:spcPct val="150000"/>
              </a:lnSpc>
            </a:pPr>
            <a:r>
              <a:rPr lang="zh-CN" altLang="en-US" sz="2000" b="1" strike="noStrike" noProof="1" dirty="0">
                <a:solidFill>
                  <a:schemeClr val="tx1"/>
                </a:solidFill>
                <a:latin typeface="方正古隶简体" panose="03000509000000000000" pitchFamily="65" charset="-122"/>
                <a:ea typeface="方正古隶简体" panose="03000509000000000000" pitchFamily="65" charset="-122"/>
              </a:rPr>
              <a:t>班固：《汉书·艺文志》——“九流十家”</a:t>
            </a:r>
            <a:endParaRPr lang="zh-CN" altLang="en-US" sz="2000" b="1" strike="noStrike" noProof="1" dirty="0">
              <a:solidFill>
                <a:schemeClr val="tx1"/>
              </a:solidFill>
              <a:latin typeface="方正古隶简体" panose="03000509000000000000" pitchFamily="65" charset="-122"/>
              <a:ea typeface="方正古隶简体" panose="03000509000000000000" pitchFamily="65" charset="-122"/>
            </a:endParaRPr>
          </a:p>
          <a:p>
            <a:pPr fontAlgn="base">
              <a:lnSpc>
                <a:spcPct val="200000"/>
              </a:lnSpc>
            </a:pPr>
            <a:r>
              <a:rPr lang="zh-CN" altLang="en-US" sz="2000" b="1" strike="noStrike" noProof="1" dirty="0">
                <a:solidFill>
                  <a:schemeClr val="tx1"/>
                </a:solidFill>
                <a:latin typeface="方正古隶简体" panose="03000509000000000000" pitchFamily="65" charset="-122"/>
                <a:ea typeface="方正古隶简体" panose="03000509000000000000" pitchFamily="65" charset="-122"/>
              </a:rPr>
              <a:t>司马谈：《论六家要旨》：儒、墨、道、法、名、阴阳</a:t>
            </a:r>
            <a:endParaRPr lang="zh-CN" altLang="en-US" sz="2000" b="1" strike="noStrike" noProof="1" dirty="0">
              <a:solidFill>
                <a:schemeClr val="tx1"/>
              </a:solidFill>
              <a:latin typeface="方正古隶简体" panose="03000509000000000000" pitchFamily="65" charset="-122"/>
              <a:ea typeface="方正古隶简体" panose="03000509000000000000" pitchFamily="65" charset="-122"/>
            </a:endParaRPr>
          </a:p>
          <a:p>
            <a:pPr algn="l" fontAlgn="base">
              <a:lnSpc>
                <a:spcPct val="200000"/>
              </a:lnSpc>
            </a:pPr>
            <a:r>
              <a:rPr lang="zh-CN" altLang="en-US" sz="2000" b="1" strike="noStrike" noProof="1" dirty="0">
                <a:solidFill>
                  <a:schemeClr val="tx1"/>
                </a:solidFill>
                <a:latin typeface="方正古隶简体" panose="03000509000000000000" pitchFamily="65" charset="-122"/>
                <a:ea typeface="方正古隶简体" panose="03000509000000000000" pitchFamily="65" charset="-122"/>
              </a:rPr>
              <a:t>对后世影响非常深远的：儒、道、法</a:t>
            </a:r>
            <a:endParaRPr lang="zh-CN" altLang="en-US" sz="2000" b="1" strike="noStrike" noProof="1" dirty="0">
              <a:solidFill>
                <a:schemeClr val="tx1"/>
              </a:solidFill>
              <a:latin typeface="方正古隶简体" panose="03000509000000000000" pitchFamily="65" charset="-122"/>
              <a:ea typeface="方正古隶简体" panose="03000509000000000000" pitchFamily="65" charset="-122"/>
            </a:endParaRPr>
          </a:p>
          <a:p>
            <a:pPr algn="l" fontAlgn="base">
              <a:lnSpc>
                <a:spcPct val="200000"/>
              </a:lnSpc>
            </a:pPr>
            <a:endParaRPr lang="zh-CN" altLang="en-US" sz="2000" b="1" strike="noStrike" noProof="1" dirty="0">
              <a:solidFill>
                <a:schemeClr val="tx1"/>
              </a:solidFill>
              <a:latin typeface="方正古隶简体" panose="03000509000000000000" pitchFamily="65" charset="-122"/>
              <a:ea typeface="方正古隶简体" panose="03000509000000000000" pitchFamily="65" charset="-122"/>
            </a:endParaRPr>
          </a:p>
        </p:txBody>
      </p:sp>
      <p:sp>
        <p:nvSpPr>
          <p:cNvPr id="25" name="TextBox 24"/>
          <p:cNvSpPr txBox="1"/>
          <p:nvPr/>
        </p:nvSpPr>
        <p:spPr>
          <a:xfrm>
            <a:off x="444261" y="403388"/>
            <a:ext cx="5280587" cy="645160"/>
          </a:xfrm>
          <a:prstGeom prst="rect">
            <a:avLst/>
          </a:prstGeom>
          <a:noFill/>
        </p:spPr>
        <p:txBody>
          <a:bodyPr wrap="square" rtlCol="0">
            <a:spAutoFit/>
          </a:bodyPr>
          <a:p>
            <a:pPr algn="l"/>
            <a:r>
              <a:rPr lang="zh-CN" altLang="en-US" sz="3600" b="1" dirty="0">
                <a:solidFill>
                  <a:schemeClr val="tx1">
                    <a:lumMod val="65000"/>
                    <a:lumOff val="35000"/>
                  </a:schemeClr>
                </a:solidFill>
                <a:latin typeface="华文行楷" panose="02010800040101010101" charset="-122"/>
                <a:ea typeface="华文行楷" panose="02010800040101010101" charset="-122"/>
                <a:sym typeface="+mn-ea"/>
              </a:rPr>
              <a:t>先秦诸子百家</a:t>
            </a:r>
            <a:endParaRPr lang="zh-CN" altLang="en-US" sz="3600" b="1" dirty="0">
              <a:solidFill>
                <a:schemeClr val="tx1">
                  <a:lumMod val="65000"/>
                  <a:lumOff val="35000"/>
                </a:schemeClr>
              </a:solidFill>
              <a:latin typeface="华文行楷" panose="02010800040101010101" charset="-122"/>
              <a:ea typeface="华文行楷" panose="02010800040101010101" charset="-122"/>
              <a:sym typeface="+mn-ea"/>
            </a:endParaRPr>
          </a:p>
        </p:txBody>
      </p:sp>
      <p:pic>
        <p:nvPicPr>
          <p:cNvPr id="31" name="Picture 272" descr="2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 r="-4292" b="14367"/>
          <a:stretch>
            <a:fillRect/>
          </a:stretch>
        </p:blipFill>
        <p:spPr bwMode="auto">
          <a:xfrm>
            <a:off x="4148455" y="153035"/>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p:cNvSpPr txBox="1"/>
          <p:nvPr/>
        </p:nvSpPr>
        <p:spPr>
          <a:xfrm>
            <a:off x="5026025" y="4285615"/>
            <a:ext cx="7082790" cy="1060450"/>
          </a:xfrm>
          <a:prstGeom prst="rect">
            <a:avLst/>
          </a:prstGeom>
          <a:noFill/>
        </p:spPr>
        <p:txBody>
          <a:bodyPr wrap="square" rtlCol="0">
            <a:spAutoFit/>
          </a:bodyPr>
          <a:p>
            <a:pPr algn="l" fontAlgn="base">
              <a:lnSpc>
                <a:spcPct val="200000"/>
              </a:lnSpc>
            </a:pPr>
            <a:r>
              <a:rPr lang="zh-CN" altLang="en-US" b="1" dirty="0">
                <a:latin typeface="方正古隶简体" panose="03000509000000000000" pitchFamily="65" charset="-122"/>
                <a:ea typeface="方正古隶简体" panose="03000509000000000000" pitchFamily="65" charset="-122"/>
                <a:sym typeface="+mn-ea"/>
              </a:rPr>
              <a:t>儒：仁者爱人，礼乐秩序（人——人)</a:t>
            </a:r>
            <a:endParaRPr lang="zh-CN" altLang="en-US" b="1" strike="noStrike" noProof="1" dirty="0">
              <a:solidFill>
                <a:schemeClr val="tx1"/>
              </a:solidFill>
              <a:latin typeface="方正古隶简体" panose="03000509000000000000" pitchFamily="65" charset="-122"/>
              <a:ea typeface="方正古隶简体" panose="03000509000000000000" pitchFamily="65" charset="-122"/>
            </a:endParaRPr>
          </a:p>
          <a:p>
            <a:pPr algn="l" fontAlgn="base">
              <a:lnSpc>
                <a:spcPct val="150000"/>
              </a:lnSpc>
            </a:pPr>
            <a:r>
              <a:rPr lang="zh-CN" altLang="en-US" b="1" dirty="0">
                <a:latin typeface="方正古隶简体" panose="03000509000000000000" pitchFamily="65" charset="-122"/>
                <a:ea typeface="方正古隶简体" panose="03000509000000000000" pitchFamily="65" charset="-122"/>
                <a:sym typeface="+mn-ea"/>
              </a:rPr>
              <a:t>道：道法自然，大象无形（人——自然）</a:t>
            </a: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amond(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A_图片 20"/>
          <p:cNvPicPr>
            <a:picLocks noChangeAspect="1"/>
          </p:cNvPicPr>
          <p:nvPr>
            <p:custDataLst>
              <p:tags r:id="rId1"/>
            </p:custDataLst>
          </p:nvPr>
        </p:nvPicPr>
        <p:blipFill rotWithShape="1">
          <a:blip r:embed="rId2" cstate="screen">
            <a:extLst>
              <a:ext uri="{BEBA8EAE-BF5A-486C-A8C5-ECC9F3942E4B}">
                <a14:imgProps xmlns:a14="http://schemas.microsoft.com/office/drawing/2010/main">
                  <a14:imgLayer r:embed="rId3">
                    <a14:imgEffect>
                      <a14:brightnessContrast contrast="-5000"/>
                    </a14:imgEffect>
                  </a14:imgLayer>
                </a14:imgProps>
              </a:ext>
            </a:extLst>
          </a:blip>
          <a:srcRect l="62328"/>
          <a:stretch>
            <a:fillRect/>
          </a:stretch>
        </p:blipFill>
        <p:spPr>
          <a:xfrm>
            <a:off x="5237567" y="1524000"/>
            <a:ext cx="4593058" cy="6858000"/>
          </a:xfrm>
          <a:prstGeom prst="rect">
            <a:avLst/>
          </a:prstGeom>
          <a:effectLst>
            <a:outerShdw blurRad="50800" dist="38100" dir="2700000" algn="tl" rotWithShape="0">
              <a:prstClr val="black">
                <a:alpha val="40000"/>
              </a:prstClr>
            </a:outerShdw>
          </a:effectLst>
        </p:spPr>
      </p:pic>
      <p:pic>
        <p:nvPicPr>
          <p:cNvPr id="15" name="PA_图片 14"/>
          <p:cNvPicPr>
            <a:picLocks noChangeAspect="1"/>
          </p:cNvPicPr>
          <p:nvPr>
            <p:custDataLst>
              <p:tags r:id="rId4"/>
            </p:custDataLst>
          </p:nvPr>
        </p:nvPicPr>
        <p:blipFill rotWithShape="1">
          <a:blip r:embed="rId5" cstate="screen"/>
          <a:srcRect r="78994"/>
          <a:stretch>
            <a:fillRect/>
          </a:stretch>
        </p:blipFill>
        <p:spPr>
          <a:xfrm>
            <a:off x="5237315" y="4111296"/>
            <a:ext cx="512582" cy="2088000"/>
          </a:xfrm>
          <a:prstGeom prst="rect">
            <a:avLst/>
          </a:prstGeom>
        </p:spPr>
      </p:pic>
      <p:pic>
        <p:nvPicPr>
          <p:cNvPr id="2" name="图片 1" descr="图片3"/>
          <p:cNvPicPr>
            <a:picLocks noChangeAspect="1"/>
          </p:cNvPicPr>
          <p:nvPr/>
        </p:nvPicPr>
        <p:blipFill>
          <a:blip r:embed="rId6"/>
          <a:stretch>
            <a:fillRect/>
          </a:stretch>
        </p:blipFill>
        <p:spPr>
          <a:xfrm>
            <a:off x="-85725" y="19050"/>
            <a:ext cx="12364085" cy="6970395"/>
          </a:xfrm>
          <a:prstGeom prst="rect">
            <a:avLst/>
          </a:prstGeom>
        </p:spPr>
      </p:pic>
      <p:sp>
        <p:nvSpPr>
          <p:cNvPr id="9" name="PA_淘宝网chenying0907出品 2"/>
          <p:cNvSpPr txBox="1"/>
          <p:nvPr>
            <p:custDataLst>
              <p:tags r:id="rId7"/>
            </p:custDataLst>
          </p:nvPr>
        </p:nvSpPr>
        <p:spPr>
          <a:xfrm>
            <a:off x="912495" y="1388745"/>
            <a:ext cx="7084695" cy="3229610"/>
          </a:xfrm>
          <a:prstGeom prst="rect">
            <a:avLst/>
          </a:prstGeom>
          <a:noFill/>
        </p:spPr>
        <p:txBody>
          <a:bodyPr vert="horz" wrap="square" rtlCol="0">
            <a:spAutoFit/>
          </a:bodyPr>
          <a:p>
            <a:pPr>
              <a:lnSpc>
                <a:spcPct val="170000"/>
              </a:lnSpc>
            </a:pPr>
            <a:r>
              <a:rPr sz="2400">
                <a:solidFill>
                  <a:srgbClr val="EB8133"/>
                </a:solidFill>
                <a:uFillTx/>
                <a:latin typeface="隶书" panose="02010509060101010101" charset="-122"/>
                <a:ea typeface="隶书" panose="02010509060101010101" charset="-122"/>
                <a:sym typeface="Arial" panose="020B0604020202020204" charset="-76"/>
              </a:rPr>
              <a:t>我无为而民自正，我好静而民自化。我无事而民自富，我无欲而民自朴。（57章）</a:t>
            </a:r>
            <a:endParaRPr sz="2400">
              <a:solidFill>
                <a:srgbClr val="EB8133"/>
              </a:solidFill>
              <a:uFillTx/>
              <a:latin typeface="隶书" panose="02010509060101010101" charset="-122"/>
              <a:ea typeface="隶书" panose="02010509060101010101" charset="-122"/>
              <a:sym typeface="Arial" panose="020B0604020202020204" charset="-76"/>
            </a:endParaRPr>
          </a:p>
          <a:p>
            <a:pPr>
              <a:lnSpc>
                <a:spcPct val="170000"/>
              </a:lnSpc>
              <a:buNone/>
            </a:pPr>
            <a:r>
              <a:rPr sz="2400">
                <a:uFillTx/>
                <a:latin typeface="隶书" panose="02010509060101010101" charset="-122"/>
                <a:ea typeface="隶书" panose="02010509060101010101" charset="-122"/>
                <a:sym typeface="Arial" panose="020B0604020202020204" charset="-76"/>
              </a:rPr>
              <a:t>如果为政者能够做到无为，让老百姓自我发育，自我发展，自我完成，那么社会就会安平富足，社会自然和谐安稳。</a:t>
            </a:r>
            <a:endParaRPr sz="2400">
              <a:uFillTx/>
              <a:latin typeface="隶书" panose="02010509060101010101" charset="-122"/>
              <a:ea typeface="隶书" panose="02010509060101010101" charset="-122"/>
              <a:sym typeface="Arial" panose="020B0604020202020204" charset="-76"/>
            </a:endParaRPr>
          </a:p>
        </p:txBody>
      </p:sp>
      <p:sp>
        <p:nvSpPr>
          <p:cNvPr id="4" name="TextBox 24"/>
          <p:cNvSpPr txBox="1"/>
          <p:nvPr/>
        </p:nvSpPr>
        <p:spPr>
          <a:xfrm>
            <a:off x="418465" y="325120"/>
            <a:ext cx="6409055" cy="645160"/>
          </a:xfrm>
          <a:prstGeom prst="rect">
            <a:avLst/>
          </a:prstGeom>
          <a:noFill/>
        </p:spPr>
        <p:txBody>
          <a:bodyPr wrap="square" rtlCol="0">
            <a:spAutoFit/>
          </a:bodyPr>
          <a:p>
            <a:pPr algn="l"/>
            <a:r>
              <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rPr>
              <a:t>若能守道，万物自化</a:t>
            </a:r>
            <a:endParaRPr lang="zh-CN" altLang="en-US" sz="3600" dirty="0">
              <a:solidFill>
                <a:schemeClr val="tx1">
                  <a:lumMod val="65000"/>
                  <a:lumOff val="35000"/>
                </a:schemeClr>
              </a:solidFill>
              <a:latin typeface="华文行楷" panose="02010800040101010101" charset="-122"/>
              <a:ea typeface="华文行楷" panose="02010800040101010101" charset="-122"/>
              <a:sym typeface="Arial" panose="020B0604020202020204" charset="-76"/>
            </a:endParaRPr>
          </a:p>
        </p:txBody>
      </p:sp>
      <p:pic>
        <p:nvPicPr>
          <p:cNvPr id="3" name="Picture 272" descr="28"/>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1" r="-4292" b="14367"/>
          <a:stretch>
            <a:fillRect/>
          </a:stretch>
        </p:blipFill>
        <p:spPr bwMode="auto">
          <a:xfrm>
            <a:off x="6261100" y="142875"/>
            <a:ext cx="1529715" cy="96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p:txBody>
          <a:bodyPr/>
          <a:p>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rotWithShape="1">
          <a:blip r:embed="rId1" cstate="print">
            <a:extLst>
              <a:ext uri="{28A0092B-C50C-407E-A947-70E740481C1C}">
                <a14:useLocalDpi xmlns:a14="http://schemas.microsoft.com/office/drawing/2010/main" val="0"/>
              </a:ext>
            </a:extLst>
          </a:blip>
          <a:srcRect l="37711" t="51400"/>
          <a:stretch>
            <a:fillRect/>
          </a:stretch>
        </p:blipFill>
        <p:spPr>
          <a:xfrm>
            <a:off x="7920203" y="3525011"/>
            <a:ext cx="4271797" cy="3332989"/>
          </a:xfrm>
          <a:prstGeom prst="rect">
            <a:avLst/>
          </a:prstGeom>
        </p:spPr>
      </p:pic>
      <p:sp>
        <p:nvSpPr>
          <p:cNvPr id="28674" name="文本占位符 28674"/>
          <p:cNvSpPr>
            <a:spLocks noGrp="1"/>
          </p:cNvSpPr>
          <p:nvPr/>
        </p:nvSpPr>
        <p:spPr>
          <a:xfrm>
            <a:off x="1488440" y="1461770"/>
            <a:ext cx="6932930" cy="4527550"/>
          </a:xfrm>
          <a:prstGeom prst="rect">
            <a:avLst/>
          </a:prstGeom>
          <a:noFill/>
          <a:ln w="9525">
            <a:noFill/>
          </a:ln>
        </p:spPr>
        <p:txBody>
          <a:bodyPr anchor="t"/>
          <a:lstStyle>
            <a:lvl1pPr marL="342900" lvl="0" indent="-342900" algn="l" defTabSz="914400" eaLnBrk="1" fontAlgn="base" latinLnBrk="0" hangingPunct="1">
              <a:spcBef>
                <a:spcPct val="20000"/>
              </a:spcBef>
              <a:spcAft>
                <a:spcPct val="0"/>
              </a:spcAft>
              <a:buChar char="•"/>
              <a:defRPr sz="2400" b="0" u="none" kern="1200" baseline="0">
                <a:solidFill>
                  <a:schemeClr val="tx1"/>
                </a:solidFill>
                <a:latin typeface="+mn-lt"/>
                <a:ea typeface="+mn-ea"/>
                <a:cs typeface="+mn-cs"/>
              </a:defRPr>
            </a:lvl1pPr>
            <a:lvl2pPr marL="742950" lvl="1" indent="-28575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2pPr>
            <a:lvl3pPr marL="1143000" lvl="2" indent="-228600" algn="l" defTabSz="914400" eaLnBrk="1" fontAlgn="base" latinLnBrk="0" hangingPunct="1">
              <a:spcBef>
                <a:spcPct val="20000"/>
              </a:spcBef>
              <a:spcAft>
                <a:spcPct val="0"/>
              </a:spcAft>
              <a:buChar char="•"/>
              <a:defRPr sz="1800" b="0" u="none" kern="1200" baseline="0">
                <a:solidFill>
                  <a:schemeClr val="tx1"/>
                </a:solidFill>
                <a:latin typeface="+mn-lt"/>
                <a:ea typeface="+mn-ea"/>
                <a:cs typeface="+mn-cs"/>
              </a:defRPr>
            </a:lvl3pPr>
            <a:lvl4pPr marL="1600200" lvl="3" indent="-228600" algn="l" defTabSz="914400" eaLnBrk="1" fontAlgn="base" latinLnBrk="0" hangingPunct="1">
              <a:spcBef>
                <a:spcPct val="20000"/>
              </a:spcBef>
              <a:spcAft>
                <a:spcPct val="0"/>
              </a:spcAft>
              <a:buChar char="–"/>
              <a:defRPr sz="1600" b="0" u="none" kern="1200" baseline="0">
                <a:solidFill>
                  <a:schemeClr val="tx1"/>
                </a:solidFill>
                <a:latin typeface="+mn-lt"/>
                <a:ea typeface="+mn-ea"/>
                <a:cs typeface="+mn-cs"/>
              </a:defRPr>
            </a:lvl4pPr>
            <a:lvl5pPr marL="2057400" lvl="4" indent="-228600" algn="l" defTabSz="914400" eaLnBrk="1" fontAlgn="base" latinLnBrk="0" hangingPunct="1">
              <a:spcBef>
                <a:spcPct val="20000"/>
              </a:spcBef>
              <a:spcAft>
                <a:spcPct val="0"/>
              </a:spcAft>
              <a:buChar char="»"/>
              <a:defRPr sz="1600" b="0" u="none" kern="1200" baseline="0">
                <a:solidFill>
                  <a:schemeClr val="tx1"/>
                </a:solidFill>
                <a:latin typeface="+mn-lt"/>
                <a:ea typeface="+mn-ea"/>
                <a:cs typeface="+mn-cs"/>
              </a:defRPr>
            </a:lvl5pPr>
            <a:lvl6pPr marL="2514600" lvl="5" indent="-228600" algn="l" defTabSz="914400" eaLnBrk="1" fontAlgn="base" latinLnBrk="0" hangingPunct="1">
              <a:spcBef>
                <a:spcPct val="20000"/>
              </a:spcBef>
              <a:spcAft>
                <a:spcPct val="0"/>
              </a:spcAft>
              <a:buChar char="»"/>
              <a:defRPr sz="1600" b="0" u="none" kern="1200" baseline="0">
                <a:solidFill>
                  <a:schemeClr val="tx1"/>
                </a:solidFill>
                <a:latin typeface="+mn-lt"/>
                <a:ea typeface="+mn-ea"/>
                <a:cs typeface="+mn-cs"/>
              </a:defRPr>
            </a:lvl6pPr>
            <a:lvl7pPr marL="2971800" lvl="6" indent="-228600" algn="l" defTabSz="914400" eaLnBrk="1" fontAlgn="base" latinLnBrk="0" hangingPunct="1">
              <a:spcBef>
                <a:spcPct val="20000"/>
              </a:spcBef>
              <a:spcAft>
                <a:spcPct val="0"/>
              </a:spcAft>
              <a:buChar char="»"/>
              <a:defRPr sz="1600" b="0" u="none" kern="1200" baseline="0">
                <a:solidFill>
                  <a:schemeClr val="tx1"/>
                </a:solidFill>
                <a:latin typeface="+mn-lt"/>
                <a:ea typeface="+mn-ea"/>
                <a:cs typeface="+mn-cs"/>
              </a:defRPr>
            </a:lvl7pPr>
            <a:lvl8pPr marL="3429000" lvl="7" indent="-228600" algn="l" defTabSz="914400" eaLnBrk="1" fontAlgn="base" latinLnBrk="0" hangingPunct="1">
              <a:spcBef>
                <a:spcPct val="20000"/>
              </a:spcBef>
              <a:spcAft>
                <a:spcPct val="0"/>
              </a:spcAft>
              <a:buChar char="»"/>
              <a:defRPr sz="1600" b="0" u="none" kern="1200" baseline="0">
                <a:solidFill>
                  <a:schemeClr val="tx1"/>
                </a:solidFill>
                <a:latin typeface="+mn-lt"/>
                <a:ea typeface="+mn-ea"/>
                <a:cs typeface="+mn-cs"/>
              </a:defRPr>
            </a:lvl8pPr>
            <a:lvl9pPr marL="3886200" lvl="8" indent="-228600" algn="l" defTabSz="914400" eaLnBrk="1" fontAlgn="base" latinLnBrk="0" hangingPunct="1">
              <a:spcBef>
                <a:spcPct val="20000"/>
              </a:spcBef>
              <a:spcAft>
                <a:spcPct val="0"/>
              </a:spcAft>
              <a:buChar char="»"/>
              <a:defRPr sz="1600" b="0" u="none" kern="1200" baseline="0">
                <a:solidFill>
                  <a:schemeClr val="tx1"/>
                </a:solidFill>
                <a:latin typeface="+mn-lt"/>
                <a:ea typeface="+mn-ea"/>
                <a:cs typeface="+mn-cs"/>
              </a:defRPr>
            </a:lvl9pPr>
          </a:lstStyle>
          <a:p>
            <a:pPr>
              <a:lnSpc>
                <a:spcPct val="140000"/>
              </a:lnSpc>
              <a:buNone/>
            </a:pPr>
            <a:r>
              <a:rPr b="1">
                <a:uFillTx/>
                <a:latin typeface="方正古隶简体" panose="03000509000000000000" pitchFamily="65" charset="-122"/>
                <a:ea typeface="方正古隶简体" panose="03000509000000000000" pitchFamily="65" charset="-122"/>
              </a:rPr>
              <a:t>天行健，君子以自强不息；</a:t>
            </a:r>
            <a:endParaRPr b="1">
              <a:uFillTx/>
              <a:latin typeface="方正古隶简体" panose="03000509000000000000" pitchFamily="65" charset="-122"/>
              <a:ea typeface="方正古隶简体" panose="03000509000000000000" pitchFamily="65" charset="-122"/>
            </a:endParaRPr>
          </a:p>
          <a:p>
            <a:pPr>
              <a:lnSpc>
                <a:spcPct val="140000"/>
              </a:lnSpc>
              <a:buNone/>
            </a:pPr>
            <a:r>
              <a:rPr b="1">
                <a:uFillTx/>
                <a:latin typeface="方正古隶简体" panose="03000509000000000000" pitchFamily="65" charset="-122"/>
                <a:ea typeface="方正古隶简体" panose="03000509000000000000" pitchFamily="65" charset="-122"/>
              </a:rPr>
              <a:t>地势坤，君子以厚德载物。</a:t>
            </a:r>
            <a:endParaRPr b="1">
              <a:uFillTx/>
              <a:latin typeface="方正古隶简体" panose="03000509000000000000" pitchFamily="65" charset="-122"/>
              <a:ea typeface="方正古隶简体" panose="03000509000000000000" pitchFamily="65" charset="-122"/>
            </a:endParaRPr>
          </a:p>
          <a:p>
            <a:pPr>
              <a:buNone/>
            </a:pPr>
            <a:endParaRPr b="1">
              <a:uFillTx/>
              <a:latin typeface="方正古隶简体" panose="03000509000000000000" pitchFamily="65" charset="-122"/>
              <a:ea typeface="方正古隶简体" panose="03000509000000000000" pitchFamily="65" charset="-122"/>
            </a:endParaRPr>
          </a:p>
          <a:p>
            <a:pPr>
              <a:buNone/>
            </a:pPr>
            <a:r>
              <a:rPr b="1">
                <a:uFillTx/>
                <a:latin typeface="方正古隶简体" panose="03000509000000000000" pitchFamily="65" charset="-122"/>
                <a:ea typeface="方正古隶简体" panose="03000509000000000000" pitchFamily="65" charset="-122"/>
              </a:rPr>
              <a:t>            ——《周易·乾·象》《周易·坤·象》</a:t>
            </a:r>
            <a:endParaRPr b="1">
              <a:uFillTx/>
              <a:latin typeface="方正古隶简体" panose="03000509000000000000" pitchFamily="65" charset="-122"/>
              <a:ea typeface="方正古隶简体" panose="03000509000000000000" pitchFamily="65"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6000">
        <p15:prstTrans prst="pageCurlSingle"/>
      </p:transition>
    </mc:Choice>
    <mc:Fallback>
      <p:transition spd="slow" advClick="0" advTm="6000">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淘宝店chenying0907 34"/>
          <p:cNvPicPr>
            <a:picLocks noChangeAspect="1"/>
          </p:cNvPicPr>
          <p:nvPr/>
        </p:nvPicPr>
        <p:blipFill>
          <a:blip r:embed="rId1">
            <a:grayscl/>
            <a:lum bright="20000" contrast="-40000"/>
          </a:blip>
          <a:srcRect r="7269" b="1121"/>
          <a:stretch>
            <a:fillRect/>
          </a:stretch>
        </p:blipFill>
        <p:spPr>
          <a:xfrm rot="12615590" flipV="1">
            <a:off x="-1635059" y="123650"/>
            <a:ext cx="4827534" cy="6663126"/>
          </a:xfrm>
          <a:custGeom>
            <a:avLst/>
            <a:gdLst>
              <a:gd name="connsiteX0" fmla="*/ 4827534 w 4827534"/>
              <a:gd name="connsiteY0" fmla="*/ 739535 h 6663126"/>
              <a:gd name="connsiteX1" fmla="*/ 3559932 w 4827534"/>
              <a:gd name="connsiteY1" fmla="*/ 0 h 6663126"/>
              <a:gd name="connsiteX2" fmla="*/ 0 w 4827534"/>
              <a:gd name="connsiteY2" fmla="*/ 0 h 6663126"/>
              <a:gd name="connsiteX3" fmla="*/ 0 w 4827534"/>
              <a:gd name="connsiteY3" fmla="*/ 5862896 h 6663126"/>
              <a:gd name="connsiteX4" fmla="*/ 1371635 w 4827534"/>
              <a:gd name="connsiteY4" fmla="*/ 6663126 h 6663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7534" h="6663126">
                <a:moveTo>
                  <a:pt x="4827534" y="739535"/>
                </a:moveTo>
                <a:lnTo>
                  <a:pt x="3559932" y="0"/>
                </a:lnTo>
                <a:lnTo>
                  <a:pt x="0" y="0"/>
                </a:lnTo>
                <a:lnTo>
                  <a:pt x="0" y="5862896"/>
                </a:lnTo>
                <a:lnTo>
                  <a:pt x="1371635" y="6663126"/>
                </a:lnTo>
                <a:close/>
              </a:path>
            </a:pathLst>
          </a:custGeom>
        </p:spPr>
      </p:pic>
      <p:pic>
        <p:nvPicPr>
          <p:cNvPr id="34" name="淘宝店chenying0907 33"/>
          <p:cNvPicPr>
            <a:picLocks noChangeAspect="1"/>
          </p:cNvPicPr>
          <p:nvPr/>
        </p:nvPicPr>
        <p:blipFill>
          <a:blip r:embed="rId1"/>
          <a:stretch>
            <a:fillRect/>
          </a:stretch>
        </p:blipFill>
        <p:spPr>
          <a:xfrm rot="10800000" flipH="1" flipV="1">
            <a:off x="10295992" y="5049110"/>
            <a:ext cx="1429871" cy="1850846"/>
          </a:xfrm>
          <a:prstGeom prst="rect">
            <a:avLst/>
          </a:prstGeom>
        </p:spPr>
      </p:pic>
      <p:sp>
        <p:nvSpPr>
          <p:cNvPr id="9" name="PA_淘宝网chenying0907出品 2"/>
          <p:cNvSpPr txBox="1"/>
          <p:nvPr>
            <p:custDataLst>
              <p:tags r:id="rId2"/>
            </p:custDataLst>
          </p:nvPr>
        </p:nvSpPr>
        <p:spPr>
          <a:xfrm>
            <a:off x="4058285" y="563245"/>
            <a:ext cx="6494780" cy="4485640"/>
          </a:xfrm>
          <a:prstGeom prst="rect">
            <a:avLst/>
          </a:prstGeom>
          <a:noFill/>
        </p:spPr>
        <p:txBody>
          <a:bodyPr vert="horz" wrap="square" rtlCol="0">
            <a:spAutoFit/>
          </a:bodyPr>
          <a:p>
            <a:pPr>
              <a:lnSpc>
                <a:spcPct val="170000"/>
              </a:lnSpc>
            </a:pPr>
            <a:r>
              <a:rPr sz="2400" b="1">
                <a:solidFill>
                  <a:srgbClr val="EB8133"/>
                </a:solidFill>
                <a:uFillTx/>
                <a:latin typeface="方正古隶简体" panose="03000509000000000000" pitchFamily="65" charset="-122"/>
                <a:ea typeface="方正古隶简体" panose="03000509000000000000" pitchFamily="65" charset="-122"/>
                <a:sym typeface="Arial" panose="020B0604020202020204" charset="-76"/>
              </a:rPr>
              <a:t>天道亏盈而益谦，地道变盈而流谦，</a:t>
            </a:r>
            <a:endParaRPr sz="2400" b="1">
              <a:solidFill>
                <a:srgbClr val="EB8133"/>
              </a:solidFill>
              <a:uFillTx/>
              <a:latin typeface="方正古隶简体" panose="03000509000000000000" pitchFamily="65" charset="-122"/>
              <a:ea typeface="方正古隶简体" panose="03000509000000000000" pitchFamily="65" charset="-122"/>
              <a:sym typeface="Arial" panose="020B0604020202020204" charset="-76"/>
            </a:endParaRPr>
          </a:p>
          <a:p>
            <a:pPr>
              <a:lnSpc>
                <a:spcPct val="170000"/>
              </a:lnSpc>
            </a:pPr>
            <a:r>
              <a:rPr sz="2400" b="1">
                <a:solidFill>
                  <a:srgbClr val="EB8133"/>
                </a:solidFill>
                <a:uFillTx/>
                <a:latin typeface="方正古隶简体" panose="03000509000000000000" pitchFamily="65" charset="-122"/>
                <a:ea typeface="方正古隶简体" panose="03000509000000000000" pitchFamily="65" charset="-122"/>
                <a:sym typeface="Arial" panose="020B0604020202020204" charset="-76"/>
              </a:rPr>
              <a:t>鬼神害盈而福谦，人道恶盈而好谦。</a:t>
            </a:r>
            <a:endParaRPr sz="2400" b="1">
              <a:solidFill>
                <a:srgbClr val="EB8133"/>
              </a:solidFill>
              <a:uFillTx/>
              <a:latin typeface="方正古隶简体" panose="03000509000000000000" pitchFamily="65" charset="-122"/>
              <a:ea typeface="方正古隶简体" panose="03000509000000000000" pitchFamily="65" charset="-122"/>
              <a:sym typeface="Arial" panose="020B0604020202020204" charset="-76"/>
            </a:endParaRPr>
          </a:p>
          <a:p>
            <a:pPr>
              <a:lnSpc>
                <a:spcPct val="170000"/>
              </a:lnSpc>
            </a:pPr>
            <a:r>
              <a:rPr sz="2400" b="1">
                <a:solidFill>
                  <a:srgbClr val="EB8133"/>
                </a:solidFill>
                <a:uFillTx/>
                <a:latin typeface="方正古隶简体" panose="03000509000000000000" pitchFamily="65" charset="-122"/>
                <a:ea typeface="方正古隶简体" panose="03000509000000000000" pitchFamily="65" charset="-122"/>
                <a:sym typeface="Arial" panose="020B0604020202020204" charset="-76"/>
              </a:rPr>
              <a:t>                          ——《周易·谦·彖》</a:t>
            </a:r>
            <a:endParaRPr sz="2400" b="1">
              <a:solidFill>
                <a:srgbClr val="EB8133"/>
              </a:solidFill>
              <a:uFillTx/>
              <a:latin typeface="方正古隶简体" panose="03000509000000000000" pitchFamily="65" charset="-122"/>
              <a:ea typeface="方正古隶简体" panose="03000509000000000000" pitchFamily="65" charset="-122"/>
              <a:sym typeface="Arial" panose="020B0604020202020204" charset="-76"/>
            </a:endParaRPr>
          </a:p>
          <a:p>
            <a:pPr>
              <a:lnSpc>
                <a:spcPct val="170000"/>
              </a:lnSpc>
              <a:buNone/>
            </a:pPr>
            <a:r>
              <a:rPr sz="2400" b="1">
                <a:uFillTx/>
                <a:latin typeface="方正古隶简体" panose="03000509000000000000" pitchFamily="65" charset="-122"/>
                <a:ea typeface="方正古隶简体" panose="03000509000000000000" pitchFamily="65" charset="-122"/>
                <a:sym typeface="Arial" panose="020B0604020202020204" charset="-76"/>
              </a:rPr>
              <a:t>天的规律是亏损盈满的而补益空虚的。</a:t>
            </a:r>
            <a:endParaRPr sz="2400" b="1">
              <a:uFillTx/>
              <a:latin typeface="方正古隶简体" panose="03000509000000000000" pitchFamily="65" charset="-122"/>
              <a:ea typeface="方正古隶简体" panose="03000509000000000000" pitchFamily="65" charset="-122"/>
              <a:sym typeface="Arial" panose="020B0604020202020204" charset="-76"/>
            </a:endParaRPr>
          </a:p>
          <a:p>
            <a:pPr>
              <a:lnSpc>
                <a:spcPct val="170000"/>
              </a:lnSpc>
              <a:buNone/>
            </a:pPr>
            <a:r>
              <a:rPr sz="2400" b="1">
                <a:uFillTx/>
                <a:latin typeface="方正古隶简体" panose="03000509000000000000" pitchFamily="65" charset="-122"/>
                <a:ea typeface="方正古隶简体" panose="03000509000000000000" pitchFamily="65" charset="-122"/>
                <a:sym typeface="Arial" panose="020B0604020202020204" charset="-76"/>
              </a:rPr>
              <a:t>地的特征是迁变盈满的而流入低洼之处。</a:t>
            </a:r>
            <a:endParaRPr sz="2400" b="1">
              <a:uFillTx/>
              <a:latin typeface="方正古隶简体" panose="03000509000000000000" pitchFamily="65" charset="-122"/>
              <a:ea typeface="方正古隶简体" panose="03000509000000000000" pitchFamily="65" charset="-122"/>
              <a:sym typeface="Arial" panose="020B0604020202020204" charset="-76"/>
            </a:endParaRPr>
          </a:p>
          <a:p>
            <a:pPr>
              <a:lnSpc>
                <a:spcPct val="170000"/>
              </a:lnSpc>
              <a:buNone/>
            </a:pPr>
            <a:r>
              <a:rPr sz="2400" b="1">
                <a:uFillTx/>
                <a:latin typeface="方正古隶简体" panose="03000509000000000000" pitchFamily="65" charset="-122"/>
                <a:ea typeface="方正古隶简体" panose="03000509000000000000" pitchFamily="65" charset="-122"/>
                <a:sym typeface="Arial" panose="020B0604020202020204" charset="-76"/>
              </a:rPr>
              <a:t>鬼神祸害骄盈而福佑谦下的</a:t>
            </a:r>
            <a:endParaRPr sz="2400" b="1">
              <a:uFillTx/>
              <a:latin typeface="方正古隶简体" panose="03000509000000000000" pitchFamily="65" charset="-122"/>
              <a:ea typeface="方正古隶简体" panose="03000509000000000000" pitchFamily="65" charset="-122"/>
              <a:sym typeface="Arial" panose="020B0604020202020204" charset="-76"/>
            </a:endParaRPr>
          </a:p>
          <a:p>
            <a:pPr>
              <a:lnSpc>
                <a:spcPct val="170000"/>
              </a:lnSpc>
              <a:buNone/>
            </a:pPr>
            <a:r>
              <a:rPr sz="2400" b="1">
                <a:uFillTx/>
                <a:latin typeface="方正古隶简体" panose="03000509000000000000" pitchFamily="65" charset="-122"/>
                <a:ea typeface="方正古隶简体" panose="03000509000000000000" pitchFamily="65" charset="-122"/>
                <a:sym typeface="Arial" panose="020B0604020202020204" charset="-76"/>
              </a:rPr>
              <a:t>人的本性是厌恶骄盈自满者而喜好谦逊礼让者。</a:t>
            </a:r>
            <a:endParaRPr sz="2400" b="1">
              <a:uFillTx/>
              <a:latin typeface="方正古隶简体" panose="03000509000000000000" pitchFamily="65" charset="-122"/>
              <a:ea typeface="方正古隶简体" panose="03000509000000000000" pitchFamily="65" charset="-122"/>
              <a:sym typeface="Arial" panose="020B0604020202020204" charset="-76"/>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PA_淘宝网chenying0907出品 2"/>
          <p:cNvSpPr txBox="1"/>
          <p:nvPr>
            <p:custDataLst>
              <p:tags r:id="rId1"/>
            </p:custDataLst>
          </p:nvPr>
        </p:nvSpPr>
        <p:spPr>
          <a:xfrm>
            <a:off x="991235" y="1268095"/>
            <a:ext cx="5808980" cy="3857625"/>
          </a:xfrm>
          <a:prstGeom prst="rect">
            <a:avLst/>
          </a:prstGeom>
          <a:noFill/>
        </p:spPr>
        <p:txBody>
          <a:bodyPr vert="horz" wrap="square" rtlCol="0">
            <a:spAutoFit/>
          </a:bodyPr>
          <a:p>
            <a:pPr>
              <a:lnSpc>
                <a:spcPct val="170000"/>
              </a:lnSpc>
            </a:pPr>
            <a:r>
              <a:rPr sz="2400" b="1">
                <a:solidFill>
                  <a:srgbClr val="EB8133"/>
                </a:solidFill>
                <a:uFillTx/>
                <a:latin typeface="方正古隶简体" panose="03000509000000000000" pitchFamily="65" charset="-122"/>
                <a:ea typeface="方正古隶简体" panose="03000509000000000000" pitchFamily="65" charset="-122"/>
                <a:sym typeface="Arial" panose="020B0604020202020204" charset="-76"/>
              </a:rPr>
              <a:t>《周易》所揭示的吉祥如意之道</a:t>
            </a:r>
            <a:endParaRPr sz="2400" b="1">
              <a:solidFill>
                <a:srgbClr val="EB8133"/>
              </a:solidFill>
              <a:uFillTx/>
              <a:latin typeface="方正古隶简体" panose="03000509000000000000" pitchFamily="65" charset="-122"/>
              <a:ea typeface="方正古隶简体" panose="03000509000000000000" pitchFamily="65" charset="-122"/>
              <a:sym typeface="Arial" panose="020B0604020202020204" charset="-76"/>
            </a:endParaRPr>
          </a:p>
          <a:p>
            <a:pPr>
              <a:lnSpc>
                <a:spcPct val="170000"/>
              </a:lnSpc>
            </a:pPr>
            <a:r>
              <a:rPr sz="2400" b="1">
                <a:solidFill>
                  <a:srgbClr val="EB8133"/>
                </a:solidFill>
                <a:uFillTx/>
                <a:latin typeface="方正古隶简体" panose="03000509000000000000" pitchFamily="65" charset="-122"/>
                <a:ea typeface="方正古隶简体" panose="03000509000000000000" pitchFamily="65" charset="-122"/>
                <a:sym typeface="Arial" panose="020B0604020202020204" charset="-76"/>
              </a:rPr>
              <a:t>                                    ——依天道以立于人道</a:t>
            </a:r>
            <a:endParaRPr sz="2400" b="1">
              <a:solidFill>
                <a:srgbClr val="EB8133"/>
              </a:solidFill>
              <a:uFillTx/>
              <a:latin typeface="方正古隶简体" panose="03000509000000000000" pitchFamily="65" charset="-122"/>
              <a:ea typeface="方正古隶简体" panose="03000509000000000000" pitchFamily="65" charset="-122"/>
              <a:sym typeface="Arial" panose="020B0604020202020204" charset="-76"/>
            </a:endParaRPr>
          </a:p>
          <a:p>
            <a:pPr>
              <a:lnSpc>
                <a:spcPct val="170000"/>
              </a:lnSpc>
              <a:buNone/>
            </a:pPr>
            <a:r>
              <a:rPr sz="2400" b="1">
                <a:uFillTx/>
                <a:latin typeface="方正古隶简体" panose="03000509000000000000" pitchFamily="65" charset="-122"/>
                <a:ea typeface="方正古隶简体" panose="03000509000000000000" pitchFamily="65" charset="-122"/>
                <a:sym typeface="Arial" panose="020B0604020202020204" charset="-76"/>
              </a:rPr>
              <a:t> 天行健，君子以自强不息；</a:t>
            </a:r>
            <a:endParaRPr sz="2400" b="1">
              <a:uFillTx/>
              <a:latin typeface="方正古隶简体" panose="03000509000000000000" pitchFamily="65" charset="-122"/>
              <a:ea typeface="方正古隶简体" panose="03000509000000000000" pitchFamily="65" charset="-122"/>
              <a:sym typeface="Arial" panose="020B0604020202020204" charset="-76"/>
            </a:endParaRPr>
          </a:p>
          <a:p>
            <a:pPr>
              <a:lnSpc>
                <a:spcPct val="170000"/>
              </a:lnSpc>
              <a:buNone/>
            </a:pPr>
            <a:r>
              <a:rPr sz="2400" b="1">
                <a:uFillTx/>
                <a:latin typeface="方正古隶简体" panose="03000509000000000000" pitchFamily="65" charset="-122"/>
                <a:ea typeface="方正古隶简体" panose="03000509000000000000" pitchFamily="65" charset="-122"/>
                <a:sym typeface="Arial" panose="020B0604020202020204" charset="-76"/>
              </a:rPr>
              <a:t> 地势坤，君子以厚德载物。</a:t>
            </a:r>
            <a:endParaRPr sz="2400" b="1">
              <a:uFillTx/>
              <a:latin typeface="方正古隶简体" panose="03000509000000000000" pitchFamily="65" charset="-122"/>
              <a:ea typeface="方正古隶简体" panose="03000509000000000000" pitchFamily="65" charset="-122"/>
              <a:sym typeface="Arial" panose="020B0604020202020204" charset="-76"/>
            </a:endParaRPr>
          </a:p>
          <a:p>
            <a:pPr>
              <a:lnSpc>
                <a:spcPct val="170000"/>
              </a:lnSpc>
              <a:buNone/>
            </a:pPr>
            <a:r>
              <a:rPr sz="2400" b="1">
                <a:uFillTx/>
                <a:latin typeface="方正古隶简体" panose="03000509000000000000" pitchFamily="65" charset="-122"/>
                <a:ea typeface="方正古隶简体" panose="03000509000000000000" pitchFamily="65" charset="-122"/>
                <a:sym typeface="Arial" panose="020B0604020202020204" charset="-76"/>
              </a:rPr>
              <a:t> 天道亏盈而益谦，地道变盈而流谦，</a:t>
            </a:r>
            <a:endParaRPr sz="2400" b="1">
              <a:uFillTx/>
              <a:latin typeface="方正古隶简体" panose="03000509000000000000" pitchFamily="65" charset="-122"/>
              <a:ea typeface="方正古隶简体" panose="03000509000000000000" pitchFamily="65" charset="-122"/>
              <a:sym typeface="Arial" panose="020B0604020202020204" charset="-76"/>
            </a:endParaRPr>
          </a:p>
          <a:p>
            <a:pPr>
              <a:lnSpc>
                <a:spcPct val="170000"/>
              </a:lnSpc>
              <a:buNone/>
            </a:pPr>
            <a:r>
              <a:rPr sz="2400" b="1">
                <a:uFillTx/>
                <a:latin typeface="方正古隶简体" panose="03000509000000000000" pitchFamily="65" charset="-122"/>
                <a:ea typeface="方正古隶简体" panose="03000509000000000000" pitchFamily="65" charset="-122"/>
                <a:sym typeface="Arial" panose="020B0604020202020204" charset="-76"/>
              </a:rPr>
              <a:t> 鬼神害盈而福谦，人道恶盈而好谦。</a:t>
            </a:r>
            <a:endParaRPr sz="2400" b="1">
              <a:uFillTx/>
              <a:latin typeface="方正古隶简体" panose="03000509000000000000" pitchFamily="65" charset="-122"/>
              <a:ea typeface="方正古隶简体" panose="03000509000000000000" pitchFamily="65" charset="-122"/>
              <a:sym typeface="Arial" panose="020B0604020202020204" charset="-76"/>
            </a:endParaRPr>
          </a:p>
        </p:txBody>
      </p:sp>
      <p:pic>
        <p:nvPicPr>
          <p:cNvPr id="7" name="淘宝店chenying0907 4"/>
          <p:cNvPicPr>
            <a:picLocks noChangeAspect="1"/>
          </p:cNvPicPr>
          <p:nvPr/>
        </p:nvPicPr>
        <p:blipFill>
          <a:blip r:embed="rId2">
            <a:grayscl/>
            <a:lum bright="20000" contrast="-40000"/>
          </a:blip>
          <a:stretch>
            <a:fillRect/>
          </a:stretch>
        </p:blipFill>
        <p:spPr>
          <a:xfrm rot="12615590" flipV="1">
            <a:off x="6667729" y="-92915"/>
            <a:ext cx="5908430" cy="7647960"/>
          </a:xfrm>
          <a:prstGeom prst="rect">
            <a:avLst/>
          </a:prstGeom>
        </p:spPr>
      </p:pic>
      <p:pic>
        <p:nvPicPr>
          <p:cNvPr id="34" name="淘宝店chenying0907 33"/>
          <p:cNvPicPr>
            <a:picLocks noChangeAspect="1"/>
          </p:cNvPicPr>
          <p:nvPr/>
        </p:nvPicPr>
        <p:blipFill>
          <a:blip r:embed="rId2"/>
          <a:stretch>
            <a:fillRect/>
          </a:stretch>
        </p:blipFill>
        <p:spPr>
          <a:xfrm rot="7740000" flipH="1" flipV="1">
            <a:off x="8891905" y="2592070"/>
            <a:ext cx="3227070" cy="417703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1">
            <a:alphaModFix amt="26000"/>
            <a:extLst>
              <a:ext uri="{BEBA8EAE-BF5A-486C-A8C5-ECC9F3942E4B}">
                <a14:imgProps xmlns:a14="http://schemas.microsoft.com/office/drawing/2010/main">
                  <a14:imgLayer r:embed="rId2">
                    <a14:imgEffect>
                      <a14:artisticTexturizer/>
                    </a14:imgEffect>
                    <a14:imgEffect>
                      <a14:brightnessContrast bright="18000"/>
                    </a14:imgEffect>
                    <a14:imgEffect>
                      <a14:colorTemperature colorTemp="5894"/>
                    </a14:imgEffect>
                    <a14:imgEffect>
                      <a14:saturation sat="61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pic>
        <p:nvPicPr>
          <p:cNvPr id="741" name="淘宝店chenying0907 740"/>
          <p:cNvPicPr>
            <a:picLocks noChangeAspect="1"/>
          </p:cNvPicPr>
          <p:nvPr/>
        </p:nvPicPr>
        <p:blipFill>
          <a:blip r:embed="rId3"/>
          <a:stretch>
            <a:fillRect/>
          </a:stretch>
        </p:blipFill>
        <p:spPr>
          <a:xfrm rot="16200000" flipV="1">
            <a:off x="442625" y="3408562"/>
            <a:ext cx="3006812" cy="3892062"/>
          </a:xfrm>
          <a:prstGeom prst="rect">
            <a:avLst/>
          </a:prstGeom>
        </p:spPr>
      </p:pic>
      <p:sp>
        <p:nvSpPr>
          <p:cNvPr id="7171" name="文本占位符 7170"/>
          <p:cNvSpPr/>
          <p:nvPr>
            <p:ph idx="1"/>
          </p:nvPr>
        </p:nvSpPr>
        <p:spPr>
          <a:xfrm>
            <a:off x="4165600" y="603250"/>
            <a:ext cx="8013065" cy="5437505"/>
          </a:xfrm>
        </p:spPr>
        <p:txBody>
          <a:bodyPr>
            <a:normAutofit/>
          </a:bodyPr>
          <a:p>
            <a:pPr fontAlgn="auto">
              <a:lnSpc>
                <a:spcPct val="110000"/>
              </a:lnSpc>
            </a:pPr>
            <a:r>
              <a:rPr sz="2400" b="1" strike="noStrike" noProof="1">
                <a:uFillTx/>
                <a:latin typeface="方正古隶简体" panose="03000509000000000000" pitchFamily="65" charset="-122"/>
                <a:ea typeface="方正古隶简体" panose="03000509000000000000" pitchFamily="65" charset="-122"/>
                <a:sym typeface="Arial" panose="020B0604020202020204" pitchFamily="34" charset="0"/>
              </a:rPr>
              <a:t>是以太山不让土壤，故能成其大；</a:t>
            </a:r>
            <a:endParaRPr sz="2400" b="1" strike="noStrike" noProof="1">
              <a:uFillTx/>
              <a:latin typeface="方正古隶简体" panose="03000509000000000000" pitchFamily="65" charset="-122"/>
              <a:ea typeface="方正古隶简体" panose="03000509000000000000" pitchFamily="65" charset="-122"/>
              <a:sym typeface="Arial" panose="020B0604020202020204" pitchFamily="34" charset="0"/>
            </a:endParaRPr>
          </a:p>
          <a:p>
            <a:pPr fontAlgn="auto">
              <a:lnSpc>
                <a:spcPct val="110000"/>
              </a:lnSpc>
            </a:pPr>
            <a:r>
              <a:rPr sz="2400" b="1" strike="noStrike" noProof="1">
                <a:uFillTx/>
                <a:latin typeface="方正古隶简体" panose="03000509000000000000" pitchFamily="65" charset="-122"/>
                <a:ea typeface="方正古隶简体" panose="03000509000000000000" pitchFamily="65" charset="-122"/>
                <a:sym typeface="Arial" panose="020B0604020202020204" pitchFamily="34" charset="0"/>
              </a:rPr>
              <a:t>河海不择细流，故能就其深；</a:t>
            </a:r>
            <a:endParaRPr sz="2400" b="1" strike="noStrike" noProof="1">
              <a:uFillTx/>
              <a:latin typeface="方正古隶简体" panose="03000509000000000000" pitchFamily="65" charset="-122"/>
              <a:ea typeface="方正古隶简体" panose="03000509000000000000" pitchFamily="65" charset="-122"/>
              <a:sym typeface="Arial" panose="020B0604020202020204" pitchFamily="34" charset="0"/>
            </a:endParaRPr>
          </a:p>
          <a:p>
            <a:pPr fontAlgn="auto">
              <a:lnSpc>
                <a:spcPct val="110000"/>
              </a:lnSpc>
            </a:pPr>
            <a:r>
              <a:rPr sz="2400" b="1" strike="noStrike" noProof="1">
                <a:uFillTx/>
                <a:latin typeface="方正古隶简体" panose="03000509000000000000" pitchFamily="65" charset="-122"/>
                <a:ea typeface="方正古隶简体" panose="03000509000000000000" pitchFamily="65" charset="-122"/>
                <a:sym typeface="Arial" panose="020B0604020202020204" pitchFamily="34" charset="0"/>
              </a:rPr>
              <a:t>王者不却众庶，故能明其德。</a:t>
            </a:r>
            <a:endParaRPr sz="2400" b="1" strike="noStrike" noProof="1">
              <a:uFillTx/>
              <a:latin typeface="方正古隶简体" panose="03000509000000000000" pitchFamily="65" charset="-122"/>
              <a:ea typeface="方正古隶简体" panose="03000509000000000000" pitchFamily="65" charset="-122"/>
              <a:sym typeface="Arial" panose="020B0604020202020204" pitchFamily="34" charset="0"/>
            </a:endParaRPr>
          </a:p>
          <a:p>
            <a:pPr marL="0" indent="0" fontAlgn="auto">
              <a:lnSpc>
                <a:spcPct val="110000"/>
              </a:lnSpc>
              <a:buNone/>
            </a:pPr>
            <a:r>
              <a:rPr sz="2400" b="1" strike="noStrike" noProof="1">
                <a:uFillTx/>
                <a:latin typeface="方正古隶简体" panose="03000509000000000000" pitchFamily="65" charset="-122"/>
                <a:ea typeface="方正古隶简体" panose="03000509000000000000" pitchFamily="65" charset="-122"/>
                <a:sym typeface="Arial" panose="020B0604020202020204" pitchFamily="34" charset="0"/>
              </a:rPr>
              <a:t>                                           ——李斯《谏逐客书》</a:t>
            </a:r>
            <a:endParaRPr sz="2400" b="1" strike="noStrike" noProof="1">
              <a:solidFill>
                <a:schemeClr val="accent2">
                  <a:lumMod val="75000"/>
                </a:schemeClr>
              </a:solidFill>
              <a:uFillTx/>
              <a:latin typeface="方正古隶简体" panose="03000509000000000000" pitchFamily="65" charset="-122"/>
              <a:ea typeface="方正古隶简体" panose="03000509000000000000" pitchFamily="65" charset="-122"/>
              <a:sym typeface="Arial" panose="020B0604020202020204" pitchFamily="34" charset="0"/>
            </a:endParaRPr>
          </a:p>
          <a:p>
            <a:pPr marL="0" indent="0" fontAlgn="auto">
              <a:lnSpc>
                <a:spcPct val="110000"/>
              </a:lnSpc>
              <a:buNone/>
            </a:pPr>
            <a:r>
              <a:rPr sz="2400" b="1" strike="noStrike" noProof="1">
                <a:solidFill>
                  <a:schemeClr val="accent2">
                    <a:lumMod val="75000"/>
                  </a:schemeClr>
                </a:solidFill>
                <a:uFillTx/>
                <a:latin typeface="方正古隶简体" panose="03000509000000000000" pitchFamily="65" charset="-122"/>
                <a:ea typeface="方正古隶简体" panose="03000509000000000000" pitchFamily="65" charset="-122"/>
                <a:sym typeface="Arial" panose="020B0604020202020204" pitchFamily="34" charset="0"/>
              </a:rPr>
              <a:t>   所以泰山不拒绝土壤，方能成为巍巍大山；</a:t>
            </a:r>
            <a:endParaRPr sz="2400" b="1" strike="noStrike" noProof="1">
              <a:solidFill>
                <a:schemeClr val="accent2">
                  <a:lumMod val="75000"/>
                </a:schemeClr>
              </a:solidFill>
              <a:uFillTx/>
              <a:latin typeface="方正古隶简体" panose="03000509000000000000" pitchFamily="65" charset="-122"/>
              <a:ea typeface="方正古隶简体" panose="03000509000000000000" pitchFamily="65" charset="-122"/>
              <a:sym typeface="Arial" panose="020B0604020202020204" pitchFamily="34" charset="0"/>
            </a:endParaRPr>
          </a:p>
          <a:p>
            <a:pPr marL="0" indent="0" fontAlgn="auto">
              <a:lnSpc>
                <a:spcPct val="110000"/>
              </a:lnSpc>
              <a:buNone/>
            </a:pPr>
            <a:r>
              <a:rPr sz="2400" b="1" strike="noStrike" noProof="1">
                <a:solidFill>
                  <a:schemeClr val="accent2">
                    <a:lumMod val="75000"/>
                  </a:schemeClr>
                </a:solidFill>
                <a:uFillTx/>
                <a:latin typeface="方正古隶简体" panose="03000509000000000000" pitchFamily="65" charset="-122"/>
                <a:ea typeface="方正古隶简体" panose="03000509000000000000" pitchFamily="65" charset="-122"/>
                <a:sym typeface="Arial" panose="020B0604020202020204" pitchFamily="34" charset="0"/>
              </a:rPr>
              <a:t>   河海不遗弃小溪流，方能成为深水；</a:t>
            </a:r>
            <a:endParaRPr sz="2400" b="1" strike="noStrike" noProof="1">
              <a:solidFill>
                <a:schemeClr val="accent2">
                  <a:lumMod val="75000"/>
                </a:schemeClr>
              </a:solidFill>
              <a:uFillTx/>
              <a:latin typeface="方正古隶简体" panose="03000509000000000000" pitchFamily="65" charset="-122"/>
              <a:ea typeface="方正古隶简体" panose="03000509000000000000" pitchFamily="65" charset="-122"/>
              <a:sym typeface="Arial" panose="020B0604020202020204" pitchFamily="34" charset="0"/>
            </a:endParaRPr>
          </a:p>
          <a:p>
            <a:pPr marL="0" indent="0" fontAlgn="auto">
              <a:lnSpc>
                <a:spcPct val="110000"/>
              </a:lnSpc>
              <a:buNone/>
            </a:pPr>
            <a:r>
              <a:rPr sz="2400" b="1" strike="noStrike" noProof="1">
                <a:solidFill>
                  <a:schemeClr val="accent2">
                    <a:lumMod val="75000"/>
                  </a:schemeClr>
                </a:solidFill>
                <a:uFillTx/>
                <a:latin typeface="方正古隶简体" panose="03000509000000000000" pitchFamily="65" charset="-122"/>
                <a:ea typeface="方正古隶简体" panose="03000509000000000000" pitchFamily="65" charset="-122"/>
                <a:sym typeface="Arial" panose="020B0604020202020204" pitchFamily="34" charset="0"/>
              </a:rPr>
              <a:t>   称王的人不抛弃大众，才能彰显他的美德。</a:t>
            </a:r>
            <a:endParaRPr sz="2400" b="1" strike="noStrike" noProof="1">
              <a:solidFill>
                <a:schemeClr val="accent2">
                  <a:lumMod val="75000"/>
                </a:schemeClr>
              </a:solidFill>
              <a:uFillTx/>
              <a:latin typeface="方正古隶简体" panose="03000509000000000000" pitchFamily="65" charset="-122"/>
              <a:ea typeface="方正古隶简体" panose="03000509000000000000" pitchFamily="65" charset="-122"/>
              <a:sym typeface="Arial" panose="020B0604020202020204" pitchFamily="34" charset="0"/>
            </a:endParaRPr>
          </a:p>
          <a:p>
            <a:pPr fontAlgn="auto">
              <a:lnSpc>
                <a:spcPct val="110000"/>
              </a:lnSpc>
            </a:pPr>
            <a:endParaRPr sz="2400" b="1" strike="noStrike" noProof="1">
              <a:solidFill>
                <a:schemeClr val="accent2">
                  <a:lumMod val="75000"/>
                </a:schemeClr>
              </a:solidFill>
              <a:uFillTx/>
              <a:latin typeface="方正古隶简体" panose="03000509000000000000" pitchFamily="65" charset="-122"/>
              <a:ea typeface="方正古隶简体" panose="03000509000000000000" pitchFamily="65" charset="-122"/>
              <a:sym typeface="Arial" panose="020B0604020202020204" pitchFamily="34" charset="0"/>
            </a:endParaRPr>
          </a:p>
          <a:p>
            <a:pPr marL="0" indent="0" fontAlgn="auto">
              <a:lnSpc>
                <a:spcPct val="110000"/>
              </a:lnSpc>
              <a:buNone/>
            </a:pPr>
            <a:r>
              <a:rPr sz="2400" b="1" strike="noStrike" noProof="1">
                <a:solidFill>
                  <a:schemeClr val="accent2">
                    <a:lumMod val="75000"/>
                  </a:schemeClr>
                </a:solidFill>
                <a:uFillTx/>
                <a:latin typeface="方正古隶简体" panose="03000509000000000000" pitchFamily="65" charset="-122"/>
                <a:ea typeface="方正古隶简体" panose="03000509000000000000" pitchFamily="65" charset="-122"/>
                <a:sym typeface="Arial" panose="020B0604020202020204" pitchFamily="34" charset="0"/>
              </a:rPr>
              <a:t> （富贵之源），下心含笑——《地藏经》</a:t>
            </a:r>
            <a:endParaRPr sz="2400" b="1" strike="noStrike" noProof="1">
              <a:solidFill>
                <a:schemeClr val="accent2">
                  <a:lumMod val="75000"/>
                </a:schemeClr>
              </a:solidFill>
              <a:uFillTx/>
              <a:latin typeface="方正古隶简体" panose="03000509000000000000" pitchFamily="65" charset="-122"/>
              <a:ea typeface="方正古隶简体" panose="03000509000000000000" pitchFamily="65" charset="-122"/>
              <a:sym typeface="Arial" panose="020B0604020202020204" pitchFamily="34" charset="0"/>
            </a:endParaRPr>
          </a:p>
          <a:p>
            <a:pPr fontAlgn="auto">
              <a:lnSpc>
                <a:spcPct val="80000"/>
              </a:lnSpc>
            </a:pPr>
            <a:endParaRPr lang="zh-CN" altLang="en-US" sz="24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4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4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淘宝店chenying0907 4"/>
          <p:cNvPicPr>
            <a:picLocks noChangeAspect="1"/>
          </p:cNvPicPr>
          <p:nvPr/>
        </p:nvPicPr>
        <p:blipFill>
          <a:blip r:embed="rId1">
            <a:grayscl/>
          </a:blip>
          <a:stretch>
            <a:fillRect/>
          </a:stretch>
        </p:blipFill>
        <p:spPr>
          <a:xfrm rot="5810512">
            <a:off x="371182" y="-722953"/>
            <a:ext cx="4415390" cy="6051910"/>
          </a:xfrm>
          <a:prstGeom prst="rect">
            <a:avLst/>
          </a:prstGeom>
        </p:spPr>
      </p:pic>
      <p:grpSp>
        <p:nvGrpSpPr>
          <p:cNvPr id="6" name="淘宝店chenying0907 5"/>
          <p:cNvGrpSpPr/>
          <p:nvPr/>
        </p:nvGrpSpPr>
        <p:grpSpPr>
          <a:xfrm>
            <a:off x="996531" y="1298153"/>
            <a:ext cx="8393653" cy="4158939"/>
            <a:chOff x="7210222" y="3140035"/>
            <a:chExt cx="1770664" cy="3272488"/>
          </a:xfrm>
        </p:grpSpPr>
        <p:sp>
          <p:nvSpPr>
            <p:cNvPr id="7" name="淘宝店chenying0907 6"/>
            <p:cNvSpPr/>
            <p:nvPr/>
          </p:nvSpPr>
          <p:spPr>
            <a:xfrm>
              <a:off x="7210222" y="3140035"/>
              <a:ext cx="1770664" cy="3272488"/>
            </a:xfrm>
            <a:prstGeom prst="rect">
              <a:avLst/>
            </a:prstGeom>
            <a:solidFill>
              <a:srgbClr val="EBEBEB"/>
            </a:solidFill>
            <a:ln>
              <a:noFill/>
            </a:ln>
            <a:effectLst>
              <a:outerShdw blurRad="63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淘宝店chenying0907 7"/>
            <p:cNvSpPr/>
            <p:nvPr/>
          </p:nvSpPr>
          <p:spPr>
            <a:xfrm>
              <a:off x="7210222" y="3140035"/>
              <a:ext cx="1770664" cy="3272488"/>
            </a:xfrm>
            <a:prstGeom prst="rect">
              <a:avLst/>
            </a:prstGeom>
            <a:blipFill>
              <a:blip r:embed="rId2">
                <a:alphaModFix amt="26000"/>
                <a:extLst>
                  <a:ext uri="{BEBA8EAE-BF5A-486C-A8C5-ECC9F3942E4B}">
                    <a14:imgProps xmlns:a14="http://schemas.microsoft.com/office/drawing/2010/main">
                      <a14:imgLayer r:embed="rId3">
                        <a14:imgEffect>
                          <a14:brightnessContrast bright="18000"/>
                        </a14:imgEffect>
                        <a14:imgEffect>
                          <a14:colorTemperature colorTemp="5591"/>
                        </a14:imgEffect>
                        <a14:imgEffect>
                          <a14:saturation sat="28000"/>
                        </a14:imgEffect>
                        <a14:imgEffect>
                          <a14:sharpenSoften amount="50000"/>
                        </a14:imgEffect>
                      </a14:imgLayer>
                    </a14:imgProps>
                  </a:ext>
                </a:extLst>
              </a:blip>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9" name="淘宝店chenying0907 8"/>
          <p:cNvPicPr>
            <a:picLocks noChangeAspect="1"/>
          </p:cNvPicPr>
          <p:nvPr/>
        </p:nvPicPr>
        <p:blipFill>
          <a:blip r:embed="rId4"/>
          <a:stretch>
            <a:fillRect/>
          </a:stretch>
        </p:blipFill>
        <p:spPr>
          <a:xfrm rot="5400000" flipH="1" flipV="1">
            <a:off x="8203046" y="3643737"/>
            <a:ext cx="2801815" cy="3626711"/>
          </a:xfrm>
          <a:prstGeom prst="rect">
            <a:avLst/>
          </a:prstGeom>
        </p:spPr>
      </p:pic>
      <p:pic>
        <p:nvPicPr>
          <p:cNvPr id="13" name="Picture 272" descr="28"/>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 r="-4292" b="14367"/>
          <a:stretch>
            <a:fillRect/>
          </a:stretch>
        </p:blipFill>
        <p:spPr bwMode="auto">
          <a:xfrm>
            <a:off x="3718560" y="153035"/>
            <a:ext cx="1529715" cy="960120"/>
          </a:xfrm>
          <a:prstGeom prst="rect">
            <a:avLst/>
          </a:prstGeom>
          <a:noFill/>
          <a:extLst>
            <a:ext uri="{909E8E84-426E-40DD-AFC4-6F175D3DCCD1}">
              <a14:hiddenFill xmlns:a14="http://schemas.microsoft.com/office/drawing/2010/main">
                <a:solidFill>
                  <a:srgbClr val="FFFFFF"/>
                </a:solidFill>
              </a14:hiddenFill>
            </a:ext>
          </a:extLst>
        </p:spPr>
      </p:pic>
      <p:pic>
        <p:nvPicPr>
          <p:cNvPr id="54273" name="内容占位符 3073" descr="121_200611060949327252[1]"/>
          <p:cNvPicPr>
            <a:picLocks noChangeAspect="1"/>
          </p:cNvPicPr>
          <p:nvPr>
            <p:ph idx="1"/>
          </p:nvPr>
        </p:nvPicPr>
        <p:blipFill>
          <a:blip r:embed="rId6"/>
          <a:stretch>
            <a:fillRect/>
          </a:stretch>
        </p:blipFill>
        <p:spPr>
          <a:xfrm>
            <a:off x="2028825" y="1440815"/>
            <a:ext cx="6329045" cy="3873500"/>
          </a:xfrm>
          <a:noFill/>
          <a:ln>
            <a:noFill/>
          </a:ln>
        </p:spPr>
      </p:pic>
      <p:sp>
        <p:nvSpPr>
          <p:cNvPr id="2" name="文本框 1"/>
          <p:cNvSpPr txBox="1"/>
          <p:nvPr/>
        </p:nvSpPr>
        <p:spPr>
          <a:xfrm>
            <a:off x="6028690" y="283210"/>
            <a:ext cx="5623560" cy="829945"/>
          </a:xfrm>
          <a:prstGeom prst="rect">
            <a:avLst/>
          </a:prstGeom>
          <a:noFill/>
        </p:spPr>
        <p:txBody>
          <a:bodyPr wrap="square" rtlCol="0" anchor="t">
            <a:spAutoFit/>
          </a:bodyPr>
          <a:p>
            <a:r>
              <a:rPr sz="2400" b="1">
                <a:solidFill>
                  <a:schemeClr val="accent2">
                    <a:lumMod val="75000"/>
                  </a:schemeClr>
                </a:solidFill>
                <a:uFillTx/>
                <a:latin typeface="方正古隶简体" panose="03000509000000000000" pitchFamily="65" charset="-122"/>
                <a:ea typeface="方正古隶简体" panose="03000509000000000000" pitchFamily="65" charset="-122"/>
                <a:sym typeface="+mn-ea"/>
              </a:rPr>
              <a:t>自强不息 止于至善</a:t>
            </a:r>
            <a:endParaRPr sz="2400" b="1">
              <a:solidFill>
                <a:schemeClr val="accent2">
                  <a:lumMod val="75000"/>
                </a:schemeClr>
              </a:solidFill>
              <a:uFillTx/>
              <a:latin typeface="方正古隶简体" panose="03000509000000000000" pitchFamily="65" charset="-122"/>
              <a:ea typeface="方正古隶简体" panose="03000509000000000000" pitchFamily="65" charset="-122"/>
              <a:sym typeface="+mn-ea"/>
            </a:endParaRPr>
          </a:p>
          <a:p>
            <a:r>
              <a:rPr sz="2400" b="1">
                <a:solidFill>
                  <a:schemeClr val="accent2">
                    <a:lumMod val="75000"/>
                  </a:schemeClr>
                </a:solidFill>
                <a:uFillTx/>
                <a:latin typeface="方正古隶简体" panose="03000509000000000000" pitchFamily="65" charset="-122"/>
                <a:ea typeface="方正古隶简体" panose="03000509000000000000" pitchFamily="65" charset="-122"/>
                <a:sym typeface="+mn-ea"/>
              </a:rPr>
              <a:t>                                      ——厦门大学校训</a:t>
            </a:r>
            <a:endParaRPr sz="2400" b="1">
              <a:solidFill>
                <a:schemeClr val="accent2">
                  <a:lumMod val="75000"/>
                </a:schemeClr>
              </a:solidFill>
              <a:uFillTx/>
              <a:latin typeface="方正古隶简体" panose="03000509000000000000" pitchFamily="65" charset="-122"/>
              <a:ea typeface="方正古隶简体" panose="03000509000000000000" pitchFamily="65"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淘宝店chenying0907 4"/>
          <p:cNvPicPr>
            <a:picLocks noChangeAspect="1"/>
          </p:cNvPicPr>
          <p:nvPr/>
        </p:nvPicPr>
        <p:blipFill>
          <a:blip r:embed="rId1">
            <a:grayscl/>
          </a:blip>
          <a:stretch>
            <a:fillRect/>
          </a:stretch>
        </p:blipFill>
        <p:spPr>
          <a:xfrm rot="5810512">
            <a:off x="371182" y="-722953"/>
            <a:ext cx="4415390" cy="6051910"/>
          </a:xfrm>
          <a:prstGeom prst="rect">
            <a:avLst/>
          </a:prstGeom>
        </p:spPr>
      </p:pic>
      <p:grpSp>
        <p:nvGrpSpPr>
          <p:cNvPr id="6" name="淘宝店chenying0907 5"/>
          <p:cNvGrpSpPr/>
          <p:nvPr/>
        </p:nvGrpSpPr>
        <p:grpSpPr>
          <a:xfrm>
            <a:off x="996315" y="1297940"/>
            <a:ext cx="10655935" cy="4159250"/>
            <a:chOff x="7210222" y="3140035"/>
            <a:chExt cx="1770664" cy="3272488"/>
          </a:xfrm>
        </p:grpSpPr>
        <p:sp>
          <p:nvSpPr>
            <p:cNvPr id="7" name="淘宝店chenying0907 6"/>
            <p:cNvSpPr/>
            <p:nvPr/>
          </p:nvSpPr>
          <p:spPr>
            <a:xfrm>
              <a:off x="7210222" y="3140035"/>
              <a:ext cx="1770664" cy="3272488"/>
            </a:xfrm>
            <a:prstGeom prst="rect">
              <a:avLst/>
            </a:prstGeom>
            <a:solidFill>
              <a:srgbClr val="EBEBEB"/>
            </a:solidFill>
            <a:ln>
              <a:noFill/>
            </a:ln>
            <a:effectLst>
              <a:outerShdw blurRad="63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淘宝店chenying0907 7"/>
            <p:cNvSpPr/>
            <p:nvPr/>
          </p:nvSpPr>
          <p:spPr>
            <a:xfrm>
              <a:off x="7210222" y="3140035"/>
              <a:ext cx="1770664" cy="3272488"/>
            </a:xfrm>
            <a:prstGeom prst="rect">
              <a:avLst/>
            </a:prstGeom>
            <a:blipFill>
              <a:blip r:embed="rId2">
                <a:alphaModFix amt="26000"/>
                <a:extLst>
                  <a:ext uri="{BEBA8EAE-BF5A-486C-A8C5-ECC9F3942E4B}">
                    <a14:imgProps xmlns:a14="http://schemas.microsoft.com/office/drawing/2010/main">
                      <a14:imgLayer r:embed="rId3">
                        <a14:imgEffect>
                          <a14:brightnessContrast bright="18000"/>
                        </a14:imgEffect>
                        <a14:imgEffect>
                          <a14:colorTemperature colorTemp="5591"/>
                        </a14:imgEffect>
                        <a14:imgEffect>
                          <a14:saturation sat="28000"/>
                        </a14:imgEffect>
                        <a14:imgEffect>
                          <a14:sharpenSoften amount="50000"/>
                        </a14:imgEffect>
                      </a14:imgLayer>
                    </a14:imgProps>
                  </a:ext>
                </a:extLst>
              </a:blip>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9" name="淘宝店chenying0907 8"/>
          <p:cNvPicPr>
            <a:picLocks noChangeAspect="1"/>
          </p:cNvPicPr>
          <p:nvPr/>
        </p:nvPicPr>
        <p:blipFill>
          <a:blip r:embed="rId4"/>
          <a:stretch>
            <a:fillRect/>
          </a:stretch>
        </p:blipFill>
        <p:spPr>
          <a:xfrm rot="5400000" flipH="1" flipV="1">
            <a:off x="9714981" y="4834362"/>
            <a:ext cx="2801815" cy="3626711"/>
          </a:xfrm>
          <a:prstGeom prst="rect">
            <a:avLst/>
          </a:prstGeom>
        </p:spPr>
      </p:pic>
      <p:pic>
        <p:nvPicPr>
          <p:cNvPr id="13" name="Picture 272" descr="28"/>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 r="-4292" b="14367"/>
          <a:stretch>
            <a:fillRect/>
          </a:stretch>
        </p:blipFill>
        <p:spPr bwMode="auto">
          <a:xfrm>
            <a:off x="3718560" y="153035"/>
            <a:ext cx="1529715" cy="960120"/>
          </a:xfrm>
          <a:prstGeom prst="rect">
            <a:avLst/>
          </a:prstGeom>
          <a:noFill/>
          <a:extLst>
            <a:ext uri="{909E8E84-426E-40DD-AFC4-6F175D3DCCD1}">
              <a14:hiddenFill xmlns:a14="http://schemas.microsoft.com/office/drawing/2010/main">
                <a:solidFill>
                  <a:srgbClr val="FFFFFF"/>
                </a:solidFill>
              </a14:hiddenFill>
            </a:ext>
          </a:extLst>
        </p:spPr>
      </p:pic>
      <p:pic>
        <p:nvPicPr>
          <p:cNvPr id="54273" name="内容占位符 3073" descr="121_200611060949327252[1]"/>
          <p:cNvPicPr>
            <a:picLocks noChangeAspect="1"/>
          </p:cNvPicPr>
          <p:nvPr>
            <p:ph idx="1"/>
          </p:nvPr>
        </p:nvPicPr>
        <p:blipFill>
          <a:blip r:embed="rId6"/>
          <a:stretch>
            <a:fillRect/>
          </a:stretch>
        </p:blipFill>
        <p:spPr>
          <a:xfrm>
            <a:off x="1318895" y="1492250"/>
            <a:ext cx="6329045" cy="3873500"/>
          </a:xfrm>
          <a:noFill/>
          <a:ln>
            <a:noFill/>
          </a:ln>
        </p:spPr>
      </p:pic>
      <p:sp>
        <p:nvSpPr>
          <p:cNvPr id="2" name="文本框 1"/>
          <p:cNvSpPr txBox="1"/>
          <p:nvPr/>
        </p:nvSpPr>
        <p:spPr>
          <a:xfrm>
            <a:off x="7813675" y="1309370"/>
            <a:ext cx="3636010" cy="4154170"/>
          </a:xfrm>
          <a:prstGeom prst="rect">
            <a:avLst/>
          </a:prstGeom>
          <a:noFill/>
        </p:spPr>
        <p:txBody>
          <a:bodyPr wrap="square" rtlCol="0" anchor="t">
            <a:spAutoFit/>
          </a:bodyPr>
          <a:p>
            <a:pPr>
              <a:lnSpc>
                <a:spcPct val="120000"/>
              </a:lnSpc>
            </a:pPr>
            <a:r>
              <a:rPr lang="zh-CN" altLang="en-US" sz="2000">
                <a:solidFill>
                  <a:schemeClr val="tx1"/>
                </a:solidFill>
                <a:effectLst/>
                <a:latin typeface="方正古隶简体" panose="03000509000000000000" pitchFamily="65" charset="-122"/>
                <a:ea typeface="方正古隶简体" panose="03000509000000000000" pitchFamily="65" charset="-122"/>
                <a:cs typeface="+mn-ea"/>
                <a:sym typeface="+mn-ea"/>
              </a:rPr>
              <a:t>旅记：</a:t>
            </a:r>
            <a:r>
              <a:rPr lang="zh-CN" altLang="en-US" sz="2000" b="1">
                <a:solidFill>
                  <a:schemeClr val="tx1"/>
                </a:solidFill>
                <a:effectLst/>
                <a:latin typeface="方正古隶简体" panose="03000509000000000000" pitchFamily="65" charset="-122"/>
                <a:ea typeface="方正古隶简体" panose="03000509000000000000" pitchFamily="65" charset="-122"/>
                <a:cs typeface="+mn-ea"/>
                <a:sym typeface="+mn-ea"/>
              </a:rPr>
              <a:t>如果评校训第一，我评厦大“自强不息，止于至善”，过去听，是没感觉的，走到芙蓉湖前，山环之下，八个大字环拥一派碧波，我看痴了，慢慢坐下来。</a:t>
            </a:r>
            <a:r>
              <a:rPr lang="zh-CN" altLang="en-US" sz="2000">
                <a:solidFill>
                  <a:schemeClr val="tx1"/>
                </a:solidFill>
                <a:effectLst/>
                <a:latin typeface="方正古隶简体" panose="03000509000000000000" pitchFamily="65" charset="-122"/>
                <a:ea typeface="方正古隶简体" panose="03000509000000000000" pitchFamily="65" charset="-122"/>
                <a:cs typeface="+mn-ea"/>
                <a:sym typeface="+mn-ea"/>
              </a:rPr>
              <a:t>厦大之美，还在于她和南普陀平分湖光山色，我登上了南普陀五老峰，俯瞰这两方福地</a:t>
            </a:r>
            <a:r>
              <a:rPr lang="en-US" altLang="zh-CN" sz="2000">
                <a:solidFill>
                  <a:schemeClr val="tx1"/>
                </a:solidFill>
                <a:effectLst/>
                <a:latin typeface="方正古隶简体" panose="03000509000000000000" pitchFamily="65" charset="-122"/>
                <a:ea typeface="方正古隶简体" panose="03000509000000000000" pitchFamily="65" charset="-122"/>
                <a:cs typeface="+mn-ea"/>
                <a:sym typeface="+mn-ea"/>
              </a:rPr>
              <a:t>——</a:t>
            </a:r>
            <a:r>
              <a:rPr lang="zh-CN" altLang="en-US" sz="2000">
                <a:solidFill>
                  <a:schemeClr val="tx1"/>
                </a:solidFill>
                <a:effectLst/>
                <a:latin typeface="方正古隶简体" panose="03000509000000000000" pitchFamily="65" charset="-122"/>
                <a:ea typeface="方正古隶简体" panose="03000509000000000000" pitchFamily="65" charset="-122"/>
                <a:cs typeface="+mn-ea"/>
                <a:sym typeface="+mn-ea"/>
              </a:rPr>
              <a:t>可真有个地方”面朝大海，春暖花开“，那就是厦大。</a:t>
            </a:r>
            <a:endParaRPr lang="zh-CN" altLang="en-US" sz="2000" b="1">
              <a:solidFill>
                <a:schemeClr val="tx1"/>
              </a:solidFill>
              <a:effectLst/>
              <a:uFillTx/>
              <a:latin typeface="方正古隶简体" panose="03000509000000000000" pitchFamily="65" charset="-122"/>
              <a:ea typeface="方正古隶简体" panose="03000509000000000000" pitchFamily="65" charset="-122"/>
              <a:cs typeface="+mn-ea"/>
              <a:sym typeface="+mn-ea"/>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1" t="52859" r="80712"/>
          <a:stretch>
            <a:fillRect/>
          </a:stretch>
        </p:blipFill>
        <p:spPr>
          <a:xfrm>
            <a:off x="0" y="3604864"/>
            <a:ext cx="2351584" cy="3253136"/>
          </a:xfrm>
          <a:prstGeom prst="rect">
            <a:avLst/>
          </a:prstGeom>
        </p:spPr>
      </p:pic>
      <p:pic>
        <p:nvPicPr>
          <p:cNvPr id="10" name="图片 9"/>
          <p:cNvPicPr>
            <a:picLocks noChangeAspect="1"/>
          </p:cNvPicPr>
          <p:nvPr/>
        </p:nvPicPr>
        <p:blipFill rotWithShape="1">
          <a:blip r:embed="rId1">
            <a:extLst>
              <a:ext uri="{28A0092B-C50C-407E-A947-70E740481C1C}">
                <a14:useLocalDpi xmlns:a14="http://schemas.microsoft.com/office/drawing/2010/main" val="0"/>
              </a:ext>
            </a:extLst>
          </a:blip>
          <a:srcRect l="69637" r="439"/>
          <a:stretch>
            <a:fillRect/>
          </a:stretch>
        </p:blipFill>
        <p:spPr>
          <a:xfrm>
            <a:off x="8543595" y="-42893"/>
            <a:ext cx="3648405" cy="6900893"/>
          </a:xfrm>
          <a:prstGeom prst="rect">
            <a:avLst/>
          </a:prstGeom>
        </p:spPr>
      </p:pic>
      <p:pic>
        <p:nvPicPr>
          <p:cNvPr id="56322" name="内容占位符 4098" descr="QQ图片20140601021458"/>
          <p:cNvPicPr>
            <a:picLocks noChangeAspect="1"/>
          </p:cNvPicPr>
          <p:nvPr/>
        </p:nvPicPr>
        <p:blipFill>
          <a:blip r:embed="rId2"/>
          <a:stretch>
            <a:fillRect/>
          </a:stretch>
        </p:blipFill>
        <p:spPr>
          <a:xfrm>
            <a:off x="3244215" y="2012315"/>
            <a:ext cx="5100955" cy="3380740"/>
          </a:xfrm>
          <a:prstGeom prst="rect">
            <a:avLst/>
          </a:prstGeom>
          <a:noFill/>
          <a:ln>
            <a:noFill/>
          </a:ln>
          <a:effectLst>
            <a:outerShdw blurRad="50800" dist="38100" dir="2700000" sx="101000" sy="101000" algn="tl" rotWithShape="0">
              <a:prstClr val="black">
                <a:alpha val="40000"/>
              </a:prstClr>
            </a:outerShdw>
          </a:effectLst>
        </p:spPr>
      </p:pic>
      <p:sp>
        <p:nvSpPr>
          <p:cNvPr id="5" name="文本框 4"/>
          <p:cNvSpPr txBox="1"/>
          <p:nvPr/>
        </p:nvSpPr>
        <p:spPr>
          <a:xfrm>
            <a:off x="3846195" y="1080770"/>
            <a:ext cx="3469005" cy="460375"/>
          </a:xfrm>
          <a:prstGeom prst="rect">
            <a:avLst/>
          </a:prstGeom>
          <a:noFill/>
        </p:spPr>
        <p:txBody>
          <a:bodyPr wrap="square" rtlCol="0" anchor="t">
            <a:spAutoFit/>
          </a:bodyPr>
          <a:p>
            <a:r>
              <a:rPr sz="2400" b="1">
                <a:solidFill>
                  <a:schemeClr val="accent2">
                    <a:lumMod val="75000"/>
                  </a:schemeClr>
                </a:solidFill>
                <a:uFillTx/>
                <a:latin typeface="方正古隶简体" panose="03000509000000000000" pitchFamily="65" charset="-122"/>
                <a:ea typeface="方正古隶简体" panose="03000509000000000000" pitchFamily="65" charset="-122"/>
                <a:sym typeface="+mn-ea"/>
              </a:rPr>
              <a:t>专气致柔，能如婴儿乎？</a:t>
            </a:r>
            <a:endParaRPr sz="2400" b="1">
              <a:solidFill>
                <a:schemeClr val="accent2">
                  <a:lumMod val="75000"/>
                </a:schemeClr>
              </a:solidFill>
              <a:uFillTx/>
              <a:latin typeface="方正古隶简体" panose="03000509000000000000" pitchFamily="65" charset="-122"/>
              <a:ea typeface="方正古隶简体" panose="03000509000000000000" pitchFamily="65" charset="-122"/>
              <a:sym typeface="+mn-ea"/>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6000">
        <p15:prstTrans prst="pageCurlSingle"/>
      </p:transition>
    </mc:Choice>
    <mc:Fallback>
      <p:transition spd="slow" advClick="0" advTm="6000">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621030"/>
            <a:ext cx="12192000" cy="6972935"/>
          </a:xfrm>
          <a:prstGeom prst="rect">
            <a:avLst/>
          </a:prstGeom>
        </p:spPr>
      </p:pic>
      <p:sp>
        <p:nvSpPr>
          <p:cNvPr id="9" name="PA_淘宝网chenying0907出品 2"/>
          <p:cNvSpPr txBox="1"/>
          <p:nvPr>
            <p:custDataLst>
              <p:tags r:id="rId2"/>
            </p:custDataLst>
          </p:nvPr>
        </p:nvSpPr>
        <p:spPr>
          <a:xfrm>
            <a:off x="1431925" y="1325245"/>
            <a:ext cx="9106535" cy="4485640"/>
          </a:xfrm>
          <a:prstGeom prst="rect">
            <a:avLst/>
          </a:prstGeom>
          <a:noFill/>
        </p:spPr>
        <p:txBody>
          <a:bodyPr vert="horz" wrap="square" rtlCol="0">
            <a:spAutoFit/>
          </a:bodyPr>
          <a:p>
            <a:pPr>
              <a:lnSpc>
                <a:spcPct val="170000"/>
              </a:lnSpc>
            </a:pPr>
            <a:r>
              <a:rPr sz="2400" b="1">
                <a:uFillTx/>
                <a:latin typeface="方正古隶简体" panose="03000509000000000000" pitchFamily="65" charset="-122"/>
                <a:ea typeface="方正古隶简体" panose="03000509000000000000" pitchFamily="65" charset="-122"/>
                <a:sym typeface="Arial" panose="020B0604020202020204" charset="-76"/>
              </a:rPr>
              <a:t>什么是真正的中国人？</a:t>
            </a:r>
            <a:r>
              <a:rPr sz="2400" b="1">
                <a:solidFill>
                  <a:srgbClr val="EB8133"/>
                </a:solidFill>
                <a:uFillTx/>
                <a:latin typeface="方正古隶简体" panose="03000509000000000000" pitchFamily="65" charset="-122"/>
                <a:ea typeface="方正古隶简体" panose="03000509000000000000" pitchFamily="65" charset="-122"/>
                <a:sym typeface="Arial" panose="020B0604020202020204" charset="-76"/>
              </a:rPr>
              <a:t>真正的中国人就是有着赤子之心和成年人的智慧，过着心灵生活的这样一种人。</a:t>
            </a:r>
            <a:r>
              <a:rPr sz="2400" b="1">
                <a:uFillTx/>
                <a:latin typeface="方正古隶简体" panose="03000509000000000000" pitchFamily="65" charset="-122"/>
                <a:ea typeface="方正古隶简体" panose="03000509000000000000" pitchFamily="65" charset="-122"/>
                <a:sym typeface="Arial" panose="020B0604020202020204" charset="-76"/>
              </a:rPr>
              <a:t>中国人的精神是一种永葆青春的精神，是不朽的民族魂。真正的中国人有难以言表的温良。这种真正的人生智能，是</a:t>
            </a:r>
            <a:r>
              <a:rPr sz="2400" b="1">
                <a:solidFill>
                  <a:srgbClr val="EB8133"/>
                </a:solidFill>
                <a:uFillTx/>
                <a:latin typeface="方正古隶简体" panose="03000509000000000000" pitchFamily="65" charset="-122"/>
                <a:ea typeface="方正古隶简体" panose="03000509000000000000" pitchFamily="65" charset="-122"/>
                <a:sym typeface="Arial" panose="020B0604020202020204" charset="-76"/>
              </a:rPr>
              <a:t>同情与智能</a:t>
            </a:r>
            <a:r>
              <a:rPr sz="2400" b="1">
                <a:uFillTx/>
                <a:latin typeface="方正古隶简体" panose="03000509000000000000" pitchFamily="65" charset="-122"/>
                <a:ea typeface="方正古隶简体" panose="03000509000000000000" pitchFamily="65" charset="-122"/>
                <a:sym typeface="Arial" panose="020B0604020202020204" charset="-76"/>
              </a:rPr>
              <a:t>的有机结合。使人的心和脑得以调和。总之，它是心灵和理智的和谐。青春永葆的精神、不朽民族魂的秘密就是中国人</a:t>
            </a:r>
            <a:r>
              <a:rPr sz="2400" b="1">
                <a:solidFill>
                  <a:srgbClr val="EB8133"/>
                </a:solidFill>
                <a:uFillTx/>
                <a:latin typeface="方正古隶简体" panose="03000509000000000000" pitchFamily="65" charset="-122"/>
                <a:ea typeface="方正古隶简体" panose="03000509000000000000" pitchFamily="65" charset="-122"/>
                <a:sym typeface="Arial" panose="020B0604020202020204" charset="-76"/>
              </a:rPr>
              <a:t>心灵与理智的完美和谐。</a:t>
            </a:r>
            <a:endParaRPr sz="2400" b="1">
              <a:solidFill>
                <a:srgbClr val="EB8133"/>
              </a:solidFill>
              <a:uFillTx/>
              <a:latin typeface="方正古隶简体" panose="03000509000000000000" pitchFamily="65" charset="-122"/>
              <a:ea typeface="方正古隶简体" panose="03000509000000000000" pitchFamily="65" charset="-122"/>
              <a:sym typeface="Arial" panose="020B0604020202020204" charset="-76"/>
            </a:endParaRPr>
          </a:p>
          <a:p>
            <a:pPr>
              <a:lnSpc>
                <a:spcPct val="170000"/>
              </a:lnSpc>
              <a:buNone/>
            </a:pPr>
            <a:r>
              <a:rPr sz="2400" b="1">
                <a:uFillTx/>
                <a:latin typeface="方正古隶简体" panose="03000509000000000000" pitchFamily="65" charset="-122"/>
                <a:ea typeface="方正古隶简体" panose="03000509000000000000" pitchFamily="65" charset="-122"/>
                <a:sym typeface="Arial" panose="020B0604020202020204" charset="-76"/>
              </a:rPr>
              <a:t>                                                                                                                ——辜鸿铭</a:t>
            </a:r>
            <a:endParaRPr sz="2400" b="1">
              <a:uFillTx/>
              <a:latin typeface="方正古隶简体" panose="03000509000000000000" pitchFamily="65" charset="-122"/>
              <a:ea typeface="方正古隶简体" panose="03000509000000000000" pitchFamily="65" charset="-122"/>
              <a:sym typeface="Arial" panose="020B0604020202020204" charset="-76"/>
            </a:endParaRPr>
          </a:p>
        </p:txBody>
      </p:sp>
      <p:sp>
        <p:nvSpPr>
          <p:cNvPr id="7" name="文本框 6"/>
          <p:cNvSpPr txBox="1"/>
          <p:nvPr/>
        </p:nvSpPr>
        <p:spPr>
          <a:xfrm>
            <a:off x="4789805" y="699770"/>
            <a:ext cx="2612390" cy="460375"/>
          </a:xfrm>
          <a:prstGeom prst="rect">
            <a:avLst/>
          </a:prstGeom>
          <a:noFill/>
        </p:spPr>
        <p:txBody>
          <a:bodyPr wrap="square" rtlCol="0" anchor="t">
            <a:spAutoFit/>
          </a:bodyPr>
          <a:p>
            <a:r>
              <a:rPr sz="2400" b="1">
                <a:solidFill>
                  <a:srgbClr val="3C6B76"/>
                </a:solidFill>
                <a:uFillTx/>
                <a:latin typeface="方正古隶简体" panose="03000509000000000000" pitchFamily="65" charset="-122"/>
                <a:ea typeface="方正古隶简体" panose="03000509000000000000" pitchFamily="65" charset="-122"/>
                <a:sym typeface="+mn-ea"/>
              </a:rPr>
              <a:t>《中国人的精神》</a:t>
            </a:r>
            <a:endParaRPr sz="2400" b="1">
              <a:solidFill>
                <a:srgbClr val="3C6B76"/>
              </a:solidFill>
              <a:uFillTx/>
              <a:latin typeface="方正古隶简体" panose="03000509000000000000" pitchFamily="65" charset="-122"/>
              <a:ea typeface="方正古隶简体" panose="03000509000000000000" pitchFamily="65" charset="-122"/>
              <a:sym typeface="+mn-ea"/>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descr="82c451b50ffe42c5b003aa9995bb228e"/>
          <p:cNvPicPr>
            <a:picLocks noChangeAspect="1"/>
          </p:cNvPicPr>
          <p:nvPr/>
        </p:nvPicPr>
        <p:blipFill>
          <a:blip r:embed="rId1"/>
          <a:srcRect/>
          <a:stretch>
            <a:fillRect/>
          </a:stretch>
        </p:blipFill>
        <p:spPr>
          <a:xfrm rot="10800000">
            <a:off x="10695305" y="4804410"/>
            <a:ext cx="1543685" cy="2101850"/>
          </a:xfrm>
          <a:prstGeom prst="rect">
            <a:avLst/>
          </a:prstGeom>
        </p:spPr>
      </p:pic>
      <p:grpSp>
        <p:nvGrpSpPr>
          <p:cNvPr id="14" name="组合 13"/>
          <p:cNvGrpSpPr/>
          <p:nvPr/>
        </p:nvGrpSpPr>
        <p:grpSpPr>
          <a:xfrm>
            <a:off x="1054735" y="2252345"/>
            <a:ext cx="5053330" cy="1919605"/>
            <a:chOff x="10379" y="2975"/>
            <a:chExt cx="7958" cy="3023"/>
          </a:xfrm>
        </p:grpSpPr>
        <p:sp>
          <p:nvSpPr>
            <p:cNvPr id="15" name="文本框 14"/>
            <p:cNvSpPr txBox="1"/>
            <p:nvPr/>
          </p:nvSpPr>
          <p:spPr>
            <a:xfrm>
              <a:off x="10379" y="3839"/>
              <a:ext cx="7958" cy="2159"/>
            </a:xfrm>
            <a:prstGeom prst="rect">
              <a:avLst/>
            </a:prstGeom>
            <a:noFill/>
          </p:spPr>
          <p:txBody>
            <a:bodyPr wrap="square" rtlCol="0">
              <a:spAutoFit/>
            </a:bodyPr>
            <a:p>
              <a:pPr algn="l">
                <a:lnSpc>
                  <a:spcPct val="120000"/>
                </a:lnSpc>
              </a:pPr>
              <a:r>
                <a:rPr lang="en-US" altLang="zh-CN" sz="1400" dirty="0">
                  <a:solidFill>
                    <a:schemeClr val="bg1"/>
                  </a:solidFill>
                  <a:latin typeface="方正苏新诗柳楷简体" panose="02000000000000000000" charset="-122"/>
                  <a:ea typeface="方正苏新诗柳楷简体" panose="02000000000000000000" charset="-122"/>
                  <a:cs typeface="华文黑体" charset="-122"/>
                  <a:sym typeface="微软雅黑 Light" panose="020B0502040204020203" charset="-122"/>
                </a:rPr>
                <a:t>请输入适量文字在此处进行解释说明以便于读者合理理解上述标题的内容请输入适量文字</a:t>
              </a:r>
              <a:r>
                <a:rPr lang="zh-CN" altLang="en-US" sz="1400" dirty="0">
                  <a:solidFill>
                    <a:schemeClr val="bg1"/>
                  </a:solidFill>
                  <a:latin typeface="方正苏新诗柳楷简体" panose="02000000000000000000" charset="-122"/>
                  <a:ea typeface="方正苏新诗柳楷简体" panose="02000000000000000000" charset="-122"/>
                  <a:cs typeface="华文黑体" charset="-122"/>
                  <a:sym typeface="微软雅黑 Light" panose="020B0502040204020203" charset="-122"/>
                </a:rPr>
                <a:t>。</a:t>
              </a:r>
              <a:r>
                <a:rPr lang="en-US" altLang="zh-CN" sz="1400" dirty="0">
                  <a:solidFill>
                    <a:schemeClr val="bg1"/>
                  </a:solidFill>
                  <a:latin typeface="方正苏新诗柳楷简体" panose="02000000000000000000" charset="-122"/>
                  <a:ea typeface="方正苏新诗柳楷简体" panose="02000000000000000000" charset="-122"/>
                  <a:cs typeface="华文黑体" charset="-122"/>
                  <a:sym typeface="微软雅黑 Light" panose="020B0502040204020203" charset="-122"/>
                </a:rPr>
                <a:t>请输入适量文字在此处进行解释说明以便于读者合理理解上述标题的内容请输入适量文字</a:t>
              </a:r>
              <a:r>
                <a:rPr lang="zh-CN" altLang="en-US" sz="1400" dirty="0">
                  <a:solidFill>
                    <a:schemeClr val="bg1"/>
                  </a:solidFill>
                  <a:latin typeface="方正苏新诗柳楷简体" panose="02000000000000000000" charset="-122"/>
                  <a:ea typeface="方正苏新诗柳楷简体" panose="02000000000000000000" charset="-122"/>
                  <a:cs typeface="华文黑体" charset="-122"/>
                  <a:sym typeface="微软雅黑 Light" panose="020B0502040204020203" charset="-122"/>
                </a:rPr>
                <a:t>。</a:t>
              </a:r>
              <a:r>
                <a:rPr lang="en-US" altLang="zh-CN" sz="1400" dirty="0">
                  <a:solidFill>
                    <a:schemeClr val="bg1"/>
                  </a:solidFill>
                  <a:latin typeface="方正苏新诗柳楷简体" panose="02000000000000000000" charset="-122"/>
                  <a:ea typeface="方正苏新诗柳楷简体" panose="02000000000000000000" charset="-122"/>
                  <a:cs typeface="华文黑体" charset="-122"/>
                  <a:sym typeface="微软雅黑 Light" panose="020B0502040204020203" charset="-122"/>
                </a:rPr>
                <a:t>请输入适量文字在此处进行解释说明以便于读者合理理解上述标题的内容请输入适量文字</a:t>
              </a:r>
              <a:r>
                <a:rPr lang="zh-CN" altLang="en-US" sz="1400" dirty="0">
                  <a:solidFill>
                    <a:schemeClr val="bg1"/>
                  </a:solidFill>
                  <a:latin typeface="方正苏新诗柳楷简体" panose="02000000000000000000" charset="-122"/>
                  <a:ea typeface="方正苏新诗柳楷简体" panose="02000000000000000000" charset="-122"/>
                  <a:cs typeface="华文黑体" charset="-122"/>
                  <a:sym typeface="微软雅黑 Light" panose="020B0502040204020203" charset="-122"/>
                </a:rPr>
                <a:t>。</a:t>
              </a:r>
              <a:endParaRPr lang="zh-CN" altLang="en-US" sz="1400" dirty="0">
                <a:solidFill>
                  <a:schemeClr val="bg1"/>
                </a:solidFill>
                <a:latin typeface="方正苏新诗柳楷简体" panose="02000000000000000000" charset="-122"/>
                <a:ea typeface="方正苏新诗柳楷简体" panose="02000000000000000000" charset="-122"/>
                <a:cs typeface="华文黑体" charset="-122"/>
                <a:sym typeface="微软雅黑 Light" panose="020B0502040204020203" charset="-122"/>
              </a:endParaRPr>
            </a:p>
          </p:txBody>
        </p:sp>
        <p:sp>
          <p:nvSpPr>
            <p:cNvPr id="16" name="文本框 15"/>
            <p:cNvSpPr txBox="1"/>
            <p:nvPr/>
          </p:nvSpPr>
          <p:spPr>
            <a:xfrm>
              <a:off x="10511" y="2975"/>
              <a:ext cx="4778" cy="864"/>
            </a:xfrm>
            <a:prstGeom prst="rect">
              <a:avLst/>
            </a:prstGeom>
            <a:noFill/>
          </p:spPr>
          <p:txBody>
            <a:bodyPr wrap="square" rtlCol="0">
              <a:spAutoFit/>
            </a:bodyPr>
            <a:p>
              <a:r>
                <a:rPr lang="zh-CN" altLang="en-US" b="1">
                  <a:solidFill>
                    <a:schemeClr val="bg1"/>
                  </a:solidFill>
                  <a:latin typeface="方正苏新诗柳楷简体-yolan" panose="02000000000000000000" charset="-122"/>
                  <a:ea typeface="方正苏新诗柳楷简体-yolan" panose="02000000000000000000" charset="-122"/>
                </a:rPr>
                <a:t>点击输入标题</a:t>
              </a:r>
              <a:endParaRPr lang="zh-CN" altLang="en-US" b="1">
                <a:solidFill>
                  <a:schemeClr val="bg1"/>
                </a:solidFill>
                <a:latin typeface="方正苏新诗柳楷简体-yolan" panose="02000000000000000000" charset="-122"/>
                <a:ea typeface="方正苏新诗柳楷简体-yolan" panose="02000000000000000000" charset="-122"/>
              </a:endParaRPr>
            </a:p>
            <a:p>
              <a:r>
                <a:rPr lang="zh-CN" altLang="en-US" sz="1200" spc="300">
                  <a:solidFill>
                    <a:schemeClr val="bg1"/>
                  </a:solidFill>
                  <a:uFillTx/>
                  <a:latin typeface="方正苏新诗柳楷简体-yolan" panose="02000000000000000000" charset="-122"/>
                  <a:ea typeface="方正苏新诗柳楷简体-yolan" panose="02000000000000000000" charset="-122"/>
                </a:rPr>
                <a:t>Click enter title</a:t>
              </a:r>
              <a:endParaRPr lang="zh-CN" altLang="en-US" sz="1200" spc="300">
                <a:solidFill>
                  <a:schemeClr val="bg1"/>
                </a:solidFill>
                <a:uFillTx/>
                <a:latin typeface="方正苏新诗柳楷简体-yolan" panose="02000000000000000000" charset="-122"/>
                <a:ea typeface="方正苏新诗柳楷简体-yolan" panose="02000000000000000000" charset="-122"/>
              </a:endParaRPr>
            </a:p>
          </p:txBody>
        </p:sp>
      </p:grpSp>
      <p:pic>
        <p:nvPicPr>
          <p:cNvPr id="11" name="图片 10" descr="dfb9c533e5a1fe0fd9f7bd6588cdef7a"/>
          <p:cNvPicPr>
            <a:picLocks noChangeAspect="1"/>
          </p:cNvPicPr>
          <p:nvPr/>
        </p:nvPicPr>
        <p:blipFill>
          <a:blip r:embed="rId2"/>
          <a:stretch>
            <a:fillRect/>
          </a:stretch>
        </p:blipFill>
        <p:spPr>
          <a:xfrm flipH="1">
            <a:off x="1905" y="4404360"/>
            <a:ext cx="3646805" cy="2574290"/>
          </a:xfrm>
          <a:prstGeom prst="rect">
            <a:avLst/>
          </a:prstGeom>
        </p:spPr>
      </p:pic>
      <p:sp>
        <p:nvSpPr>
          <p:cNvPr id="17410" name="文本占位符 17410"/>
          <p:cNvSpPr>
            <a:spLocks noGrp="1"/>
          </p:cNvSpPr>
          <p:nvPr>
            <p:ph idx="1"/>
          </p:nvPr>
        </p:nvSpPr>
        <p:spPr>
          <a:xfrm>
            <a:off x="2546985" y="1590040"/>
            <a:ext cx="9510713" cy="4525963"/>
          </a:xfrm>
        </p:spPr>
        <p:txBody>
          <a:bodyPr anchor="t"/>
          <a:p>
            <a:pPr>
              <a:lnSpc>
                <a:spcPct val="120000"/>
              </a:lnSpc>
            </a:pPr>
            <a:r>
              <a:rPr lang="zh-CN" altLang="en-US" sz="2000" b="1" dirty="0">
                <a:solidFill>
                  <a:schemeClr val="accent6">
                    <a:lumMod val="75000"/>
                  </a:schemeClr>
                </a:solidFill>
                <a:latin typeface="方正古隶简体" panose="03000509000000000000" pitchFamily="65" charset="-122"/>
                <a:ea typeface="方正古隶简体" panose="03000509000000000000" pitchFamily="65" charset="-122"/>
                <a:sym typeface="Arial" panose="020B0604020202020204" charset="-76"/>
              </a:rPr>
              <a:t>道——世界的本源</a:t>
            </a:r>
            <a:endParaRPr lang="zh-CN" altLang="en-US" sz="2000" b="1" dirty="0">
              <a:solidFill>
                <a:schemeClr val="accent6">
                  <a:lumMod val="75000"/>
                </a:schemeClr>
              </a:solidFill>
              <a:latin typeface="方正古隶简体" panose="03000509000000000000" pitchFamily="65" charset="-122"/>
              <a:ea typeface="方正古隶简体" panose="03000509000000000000" pitchFamily="65" charset="-122"/>
              <a:sym typeface="Arial" panose="020B0604020202020204" charset="-76"/>
            </a:endParaRPr>
          </a:p>
          <a:p>
            <a:pPr>
              <a:lnSpc>
                <a:spcPct val="120000"/>
              </a:lnSpc>
            </a:pPr>
            <a:r>
              <a:rPr lang="zh-CN" altLang="en-US" sz="2000" b="1" dirty="0">
                <a:solidFill>
                  <a:schemeClr val="accent6">
                    <a:lumMod val="75000"/>
                  </a:schemeClr>
                </a:solidFill>
                <a:latin typeface="方正古隶简体" panose="03000509000000000000" pitchFamily="65" charset="-122"/>
                <a:ea typeface="方正古隶简体" panose="03000509000000000000" pitchFamily="65" charset="-122"/>
                <a:sym typeface="Arial" panose="020B0604020202020204" charset="-76"/>
              </a:rPr>
              <a:t>德——事物的本然</a:t>
            </a:r>
            <a:endParaRPr lang="zh-CN" altLang="en-US" sz="2000" b="1" dirty="0">
              <a:solidFill>
                <a:schemeClr val="accent6">
                  <a:lumMod val="75000"/>
                </a:schemeClr>
              </a:solidFill>
              <a:latin typeface="方正古隶简体" panose="03000509000000000000" pitchFamily="65" charset="-122"/>
              <a:ea typeface="方正古隶简体" panose="03000509000000000000" pitchFamily="65" charset="-122"/>
              <a:sym typeface="Arial" panose="020B0604020202020204" charset="-76"/>
            </a:endParaRPr>
          </a:p>
          <a:p>
            <a:pPr>
              <a:lnSpc>
                <a:spcPct val="120000"/>
              </a:lnSpc>
            </a:pPr>
            <a:endParaRPr lang="zh-CN" altLang="en-US" sz="2000" b="1" dirty="0">
              <a:solidFill>
                <a:srgbClr val="009900"/>
              </a:solidFill>
              <a:latin typeface="方正古隶简体" panose="03000509000000000000" pitchFamily="65" charset="-122"/>
              <a:ea typeface="方正古隶简体" panose="03000509000000000000" pitchFamily="65" charset="-122"/>
              <a:sym typeface="Arial" panose="020B0604020202020204" charset="-76"/>
            </a:endParaRPr>
          </a:p>
          <a:p>
            <a:pPr>
              <a:lnSpc>
                <a:spcPct val="120000"/>
              </a:lnSpc>
              <a:buFont typeface="Arial" panose="020B0604020202020204" charset="-76"/>
              <a:buChar char="•"/>
            </a:pPr>
            <a:r>
              <a:rPr lang="zh-CN" altLang="en-US" sz="2000" b="1" dirty="0">
                <a:solidFill>
                  <a:schemeClr val="accent2">
                    <a:lumMod val="75000"/>
                  </a:schemeClr>
                </a:solidFill>
                <a:latin typeface="方正古隶简体" panose="03000509000000000000" pitchFamily="65" charset="-122"/>
                <a:ea typeface="方正古隶简体" panose="03000509000000000000" pitchFamily="65" charset="-122"/>
                <a:sym typeface="Arial" panose="020B0604020202020204" charset="-76"/>
              </a:rPr>
              <a:t>仁——人心的感通</a:t>
            </a:r>
            <a:endParaRPr lang="zh-CN" altLang="en-US" sz="2000" b="1" dirty="0">
              <a:solidFill>
                <a:schemeClr val="accent2">
                  <a:lumMod val="75000"/>
                </a:schemeClr>
              </a:solidFill>
              <a:latin typeface="方正古隶简体" panose="03000509000000000000" pitchFamily="65" charset="-122"/>
              <a:ea typeface="方正古隶简体" panose="03000509000000000000" pitchFamily="65" charset="-122"/>
              <a:sym typeface="Arial" panose="020B0604020202020204" charset="-76"/>
            </a:endParaRPr>
          </a:p>
          <a:p>
            <a:pPr>
              <a:lnSpc>
                <a:spcPct val="120000"/>
              </a:lnSpc>
              <a:buFont typeface="Arial" panose="020B0604020202020204" charset="-76"/>
              <a:buChar char="•"/>
            </a:pPr>
            <a:r>
              <a:rPr lang="zh-CN" altLang="en-US" sz="2000" b="1" dirty="0">
                <a:solidFill>
                  <a:schemeClr val="accent2">
                    <a:lumMod val="75000"/>
                  </a:schemeClr>
                </a:solidFill>
                <a:latin typeface="方正古隶简体" panose="03000509000000000000" pitchFamily="65" charset="-122"/>
                <a:ea typeface="方正古隶简体" panose="03000509000000000000" pitchFamily="65" charset="-122"/>
                <a:sym typeface="Arial" panose="020B0604020202020204" charset="-76"/>
              </a:rPr>
              <a:t>礼——合理的约束</a:t>
            </a:r>
            <a:endParaRPr lang="zh-CN" altLang="en-US" sz="2000" b="1" dirty="0">
              <a:solidFill>
                <a:schemeClr val="accent2">
                  <a:lumMod val="75000"/>
                </a:schemeClr>
              </a:solidFill>
              <a:latin typeface="方正古隶简体" panose="03000509000000000000" pitchFamily="65" charset="-122"/>
              <a:ea typeface="方正古隶简体" panose="03000509000000000000" pitchFamily="65" charset="-122"/>
              <a:sym typeface="Arial" panose="020B0604020202020204" charset="-76"/>
            </a:endParaRPr>
          </a:p>
          <a:p>
            <a:pPr marL="0" indent="0">
              <a:lnSpc>
                <a:spcPct val="120000"/>
              </a:lnSpc>
              <a:buFont typeface="Arial" panose="020B0604020202020204" charset="-76"/>
              <a:buNone/>
            </a:pPr>
            <a:endParaRPr lang="zh-CN" altLang="en-US" sz="2000" b="1" dirty="0">
              <a:solidFill>
                <a:srgbClr val="FF9933"/>
              </a:solidFill>
              <a:latin typeface="方正古隶简体" panose="03000509000000000000" pitchFamily="65" charset="-122"/>
              <a:ea typeface="方正古隶简体" panose="03000509000000000000" pitchFamily="65" charset="-122"/>
              <a:sym typeface="Arial" panose="020B0604020202020204" charset="-76"/>
            </a:endParaRPr>
          </a:p>
          <a:p>
            <a:pPr>
              <a:lnSpc>
                <a:spcPct val="120000"/>
              </a:lnSpc>
              <a:buFont typeface="Arial" panose="020B0604020202020204" charset="-76"/>
              <a:buChar char="•"/>
            </a:pPr>
            <a:r>
              <a:rPr lang="zh-CN" altLang="en-US" sz="2000" b="1" dirty="0">
                <a:solidFill>
                  <a:srgbClr val="C00000"/>
                </a:solidFill>
                <a:latin typeface="方正古隶简体" panose="03000509000000000000" pitchFamily="65" charset="-122"/>
                <a:ea typeface="方正古隶简体" panose="03000509000000000000" pitchFamily="65" charset="-122"/>
                <a:sym typeface="Arial" panose="020B0604020202020204" charset="-76"/>
              </a:rPr>
              <a:t>法——严明的规制</a:t>
            </a:r>
            <a:endParaRPr lang="zh-CN" altLang="en-US" sz="2000" b="1" dirty="0">
              <a:solidFill>
                <a:srgbClr val="C00000"/>
              </a:solidFill>
              <a:latin typeface="方正古隶简体" panose="03000509000000000000" pitchFamily="65" charset="-122"/>
              <a:ea typeface="方正古隶简体" panose="03000509000000000000" pitchFamily="65" charset="-122"/>
              <a:sym typeface="Arial" panose="020B0604020202020204" charset="-76"/>
            </a:endParaRPr>
          </a:p>
          <a:p>
            <a:pPr>
              <a:lnSpc>
                <a:spcPct val="120000"/>
              </a:lnSpc>
              <a:buFont typeface="Arial" panose="020B0604020202020204" charset="-76"/>
              <a:buChar char="•"/>
            </a:pPr>
            <a:r>
              <a:rPr lang="zh-CN" altLang="en-US" sz="2000" b="1" dirty="0">
                <a:solidFill>
                  <a:srgbClr val="C00000"/>
                </a:solidFill>
                <a:latin typeface="方正古隶简体" panose="03000509000000000000" pitchFamily="65" charset="-122"/>
                <a:ea typeface="方正古隶简体" panose="03000509000000000000" pitchFamily="65" charset="-122"/>
                <a:sym typeface="Arial" panose="020B0604020202020204" charset="-76"/>
              </a:rPr>
              <a:t>刑——严苛的刑罚</a:t>
            </a:r>
            <a:endParaRPr lang="zh-CN" altLang="en-US" sz="2000" b="1" dirty="0">
              <a:solidFill>
                <a:srgbClr val="C00000"/>
              </a:solidFill>
              <a:latin typeface="方正古隶简体" panose="03000509000000000000" pitchFamily="65" charset="-122"/>
              <a:ea typeface="方正古隶简体" panose="03000509000000000000" pitchFamily="65" charset="-122"/>
              <a:sym typeface="Arial" panose="020B0604020202020204" charset="-76"/>
            </a:endParaRPr>
          </a:p>
        </p:txBody>
      </p:sp>
      <p:sp>
        <p:nvSpPr>
          <p:cNvPr id="17412" name="文本框 17412"/>
          <p:cNvSpPr txBox="1"/>
          <p:nvPr/>
        </p:nvSpPr>
        <p:spPr>
          <a:xfrm>
            <a:off x="6019800" y="4040188"/>
            <a:ext cx="3170238" cy="366712"/>
          </a:xfrm>
          <a:prstGeom prst="rect">
            <a:avLst/>
          </a:prstGeom>
          <a:noFill/>
          <a:ln w="9525">
            <a:noFill/>
          </a:ln>
        </p:spPr>
        <p:txBody>
          <a:bodyPr anchor="t">
            <a:spAutoFit/>
          </a:bodyPr>
          <a:p>
            <a:pPr lvl="0"/>
            <a:endParaRPr>
              <a:latin typeface="Arial" panose="020B0604020202020204" charset="-76"/>
              <a:ea typeface="宋体" panose="02010600030101010101" pitchFamily="2" charset="-122"/>
            </a:endParaRPr>
          </a:p>
        </p:txBody>
      </p:sp>
      <p:sp>
        <p:nvSpPr>
          <p:cNvPr id="17415" name="文本框 17415"/>
          <p:cNvSpPr txBox="1"/>
          <p:nvPr/>
        </p:nvSpPr>
        <p:spPr>
          <a:xfrm>
            <a:off x="9464675" y="1868170"/>
            <a:ext cx="536575" cy="3538220"/>
          </a:xfrm>
          <a:prstGeom prst="rect">
            <a:avLst/>
          </a:prstGeom>
          <a:noFill/>
          <a:ln w="9525">
            <a:noFill/>
          </a:ln>
        </p:spPr>
        <p:txBody>
          <a:bodyPr wrap="square" anchor="t">
            <a:spAutoFit/>
          </a:bodyPr>
          <a:p>
            <a:pPr lvl="0">
              <a:lnSpc>
                <a:spcPct val="50000"/>
              </a:lnSpc>
            </a:pPr>
            <a:r>
              <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rPr>
              <a:t>道</a:t>
            </a:r>
            <a:endPar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endParaRPr>
          </a:p>
          <a:p>
            <a:pPr lvl="0">
              <a:lnSpc>
                <a:spcPct val="50000"/>
              </a:lnSpc>
            </a:pPr>
            <a:endPar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endParaRPr>
          </a:p>
          <a:p>
            <a:pPr lvl="0">
              <a:lnSpc>
                <a:spcPct val="50000"/>
              </a:lnSpc>
            </a:pPr>
            <a:endPar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endParaRPr>
          </a:p>
          <a:p>
            <a:pPr lvl="0">
              <a:lnSpc>
                <a:spcPct val="50000"/>
              </a:lnSpc>
            </a:pPr>
            <a:endPar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endParaRPr>
          </a:p>
          <a:p>
            <a:pPr lvl="0">
              <a:lnSpc>
                <a:spcPct val="50000"/>
              </a:lnSpc>
            </a:pPr>
            <a:endPar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endParaRPr>
          </a:p>
          <a:p>
            <a:pPr lvl="0">
              <a:lnSpc>
                <a:spcPct val="50000"/>
              </a:lnSpc>
            </a:pPr>
            <a:endPar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endParaRPr>
          </a:p>
          <a:p>
            <a:pPr lvl="0">
              <a:lnSpc>
                <a:spcPct val="50000"/>
              </a:lnSpc>
            </a:pPr>
            <a:endPar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endParaRPr>
          </a:p>
          <a:p>
            <a:pPr lvl="0">
              <a:lnSpc>
                <a:spcPct val="50000"/>
              </a:lnSpc>
            </a:pPr>
            <a:r>
              <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rPr>
              <a:t>儒</a:t>
            </a:r>
            <a:endPar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endParaRPr>
          </a:p>
          <a:p>
            <a:pPr lvl="0">
              <a:lnSpc>
                <a:spcPct val="50000"/>
              </a:lnSpc>
            </a:pPr>
            <a:endPar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endParaRPr>
          </a:p>
          <a:p>
            <a:pPr lvl="0">
              <a:lnSpc>
                <a:spcPct val="50000"/>
              </a:lnSpc>
            </a:pPr>
            <a:endPar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endParaRPr>
          </a:p>
          <a:p>
            <a:pPr lvl="0">
              <a:lnSpc>
                <a:spcPct val="50000"/>
              </a:lnSpc>
            </a:pPr>
            <a:endPar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endParaRPr>
          </a:p>
          <a:p>
            <a:pPr lvl="0">
              <a:lnSpc>
                <a:spcPct val="50000"/>
              </a:lnSpc>
            </a:pPr>
            <a:endPar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endParaRPr>
          </a:p>
          <a:p>
            <a:pPr lvl="0">
              <a:lnSpc>
                <a:spcPct val="50000"/>
              </a:lnSpc>
            </a:pPr>
            <a:endParaRPr lang="zh-CN" altLang="en-US" sz="3200" b="1" dirty="0">
              <a:solidFill>
                <a:srgbClr val="ADADAB"/>
              </a:solidFill>
              <a:latin typeface="中山行书百年纪念版" panose="02010609000101010101" charset="-122"/>
              <a:ea typeface="中山行书百年纪念版" panose="02010609000101010101" charset="-122"/>
              <a:sym typeface="Arial" panose="020B0604020202020204" charset="-76"/>
            </a:endParaRPr>
          </a:p>
          <a:p>
            <a:pPr lvl="0">
              <a:lnSpc>
                <a:spcPct val="50000"/>
              </a:lnSpc>
            </a:pPr>
            <a:r>
              <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rPr>
              <a:t>法</a:t>
            </a:r>
            <a:endParaRPr lang="zh-CN" altLang="en-US" sz="3200" b="1" dirty="0">
              <a:solidFill>
                <a:schemeClr val="tx2">
                  <a:lumMod val="75000"/>
                </a:schemeClr>
              </a:solidFill>
              <a:latin typeface="中山行书百年纪念版" panose="02010609000101010101" charset="-122"/>
              <a:ea typeface="中山行书百年纪念版" panose="02010609000101010101" charset="-122"/>
              <a:sym typeface="Arial" panose="020B0604020202020204" charset="-76"/>
            </a:endParaRPr>
          </a:p>
        </p:txBody>
      </p:sp>
      <p:sp>
        <p:nvSpPr>
          <p:cNvPr id="12" name="右箭头 11"/>
          <p:cNvSpPr/>
          <p:nvPr/>
        </p:nvSpPr>
        <p:spPr>
          <a:xfrm>
            <a:off x="6168390" y="1868170"/>
            <a:ext cx="1888490" cy="412750"/>
          </a:xfrm>
          <a:prstGeom prst="rightArrow">
            <a:avLst/>
          </a:prstGeom>
          <a:solidFill>
            <a:schemeClr val="bg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右箭头 12"/>
          <p:cNvSpPr/>
          <p:nvPr/>
        </p:nvSpPr>
        <p:spPr>
          <a:xfrm>
            <a:off x="6168390" y="3279775"/>
            <a:ext cx="1888490" cy="412750"/>
          </a:xfrm>
          <a:prstGeom prst="rightArrow">
            <a:avLst/>
          </a:prstGeom>
          <a:solidFill>
            <a:schemeClr val="bg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右箭头 16"/>
          <p:cNvSpPr/>
          <p:nvPr/>
        </p:nvSpPr>
        <p:spPr>
          <a:xfrm>
            <a:off x="6168390" y="4804410"/>
            <a:ext cx="1888490" cy="412750"/>
          </a:xfrm>
          <a:prstGeom prst="rightArrow">
            <a:avLst/>
          </a:prstGeom>
          <a:solidFill>
            <a:schemeClr val="bg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5" name="TextBox 24"/>
          <p:cNvSpPr txBox="1"/>
          <p:nvPr/>
        </p:nvSpPr>
        <p:spPr>
          <a:xfrm>
            <a:off x="795020" y="403225"/>
            <a:ext cx="2390775" cy="645160"/>
          </a:xfrm>
          <a:prstGeom prst="rect">
            <a:avLst/>
          </a:prstGeom>
          <a:noFill/>
        </p:spPr>
        <p:txBody>
          <a:bodyPr wrap="square" rtlCol="0">
            <a:spAutoFit/>
          </a:bodyPr>
          <a:p>
            <a:pPr algn="l"/>
            <a:r>
              <a:rPr lang="zh-CN" altLang="en-US" sz="3600" b="1" dirty="0">
                <a:solidFill>
                  <a:schemeClr val="tx1">
                    <a:lumMod val="65000"/>
                    <a:lumOff val="35000"/>
                  </a:schemeClr>
                </a:solidFill>
                <a:latin typeface="华文行楷" panose="02010800040101010101" charset="-122"/>
                <a:ea typeface="华文行楷" panose="02010800040101010101" charset="-122"/>
                <a:sym typeface="Arial" panose="020B0604020202020204" charset="-76"/>
              </a:rPr>
              <a:t>六种境界</a:t>
            </a:r>
            <a:endParaRPr lang="zh-CN" altLang="en-US" sz="3600" dirty="0">
              <a:solidFill>
                <a:schemeClr val="tx1">
                  <a:lumMod val="65000"/>
                  <a:lumOff val="35000"/>
                </a:schemeClr>
              </a:solidFill>
              <a:latin typeface="方正行楷简体" panose="02010601030101010101" charset="-122"/>
              <a:ea typeface="方正行楷简体" panose="02010601030101010101" charset="-122"/>
              <a:sym typeface="Arial" panose="020B0604020202020204" charset="-76"/>
            </a:endParaRPr>
          </a:p>
        </p:txBody>
      </p:sp>
      <p:pic>
        <p:nvPicPr>
          <p:cNvPr id="31" name="Picture 272" descr="28"/>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 r="-4292" b="14367"/>
          <a:stretch>
            <a:fillRect/>
          </a:stretch>
        </p:blipFill>
        <p:spPr bwMode="auto">
          <a:xfrm>
            <a:off x="2467610" y="179705"/>
            <a:ext cx="1529715" cy="96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淘宝店chenying0907 5"/>
          <p:cNvPicPr>
            <a:picLocks noChangeAspect="1"/>
          </p:cNvPicPr>
          <p:nvPr/>
        </p:nvPicPr>
        <p:blipFill>
          <a:blip r:embed="rId1"/>
          <a:stretch>
            <a:fillRect/>
          </a:stretch>
        </p:blipFill>
        <p:spPr>
          <a:xfrm rot="12615590" flipV="1">
            <a:off x="9359549" y="2368695"/>
            <a:ext cx="3435417" cy="4446855"/>
          </a:xfrm>
          <a:prstGeom prst="rect">
            <a:avLst/>
          </a:prstGeom>
        </p:spPr>
      </p:pic>
      <p:sp>
        <p:nvSpPr>
          <p:cNvPr id="7171" name="文本占位符 7170"/>
          <p:cNvSpPr/>
          <p:nvPr>
            <p:ph idx="1"/>
          </p:nvPr>
        </p:nvSpPr>
        <p:spPr>
          <a:xfrm>
            <a:off x="821690" y="1409700"/>
            <a:ext cx="8822690" cy="5247005"/>
          </a:xfrm>
        </p:spPr>
        <p:txBody>
          <a:bodyPr>
            <a:normAutofit/>
          </a:bodyPr>
          <a:p>
            <a:pPr fontAlgn="auto">
              <a:lnSpc>
                <a:spcPct val="110000"/>
              </a:lnSpc>
            </a:pPr>
            <a:r>
              <a:rPr sz="2400" b="1" strike="noStrike" noProof="1">
                <a:solidFill>
                  <a:schemeClr val="tx1"/>
                </a:solidFill>
                <a:uFillTx/>
                <a:latin typeface="方正古隶简体" panose="03000509000000000000" pitchFamily="65" charset="-122"/>
                <a:ea typeface="方正古隶简体" panose="03000509000000000000" pitchFamily="65" charset="-122"/>
                <a:sym typeface="Arial" panose="020B0604020202020204" pitchFamily="34" charset="0"/>
              </a:rPr>
              <a:t>郭橐驼，不知始何名。病偻，隆然伏行，有类橐驼者，故乡人号之“驼”。驼闻之，曰：“甚善。名我固当。”因舍其名，亦自谓橐驼云。</a:t>
            </a:r>
            <a:endParaRPr sz="2400" b="1" strike="noStrike" noProof="1">
              <a:solidFill>
                <a:schemeClr val="tx1"/>
              </a:solidFill>
              <a:uFillTx/>
              <a:latin typeface="方正古隶简体" panose="03000509000000000000" pitchFamily="65" charset="-122"/>
              <a:ea typeface="方正古隶简体" panose="03000509000000000000" pitchFamily="65" charset="-122"/>
              <a:sym typeface="Arial" panose="020B0604020202020204" pitchFamily="34" charset="0"/>
            </a:endParaRPr>
          </a:p>
          <a:p>
            <a:pPr fontAlgn="auto">
              <a:lnSpc>
                <a:spcPct val="110000"/>
              </a:lnSpc>
            </a:pPr>
            <a:r>
              <a:rPr sz="2400" b="1" strike="noStrike" noProof="1">
                <a:solidFill>
                  <a:schemeClr val="tx1"/>
                </a:solidFill>
                <a:uFillTx/>
                <a:latin typeface="方正古隶简体" panose="03000509000000000000" pitchFamily="65" charset="-122"/>
                <a:ea typeface="方正古隶简体" panose="03000509000000000000" pitchFamily="65" charset="-122"/>
                <a:sym typeface="Arial" panose="020B0604020202020204" pitchFamily="34" charset="0"/>
              </a:rPr>
              <a:t>其乡曰丰乐乡，在长安西。驼业种树，凡长安豪富人为观游及卖果者，皆争迎取养。</a:t>
            </a:r>
            <a:endParaRPr sz="2400" b="1" strike="noStrike" noProof="1">
              <a:solidFill>
                <a:schemeClr val="tx1"/>
              </a:solidFill>
              <a:uFillTx/>
              <a:latin typeface="方正古隶简体" panose="03000509000000000000" pitchFamily="65" charset="-122"/>
              <a:ea typeface="方正古隶简体" panose="03000509000000000000" pitchFamily="65" charset="-122"/>
              <a:sym typeface="Arial" panose="020B0604020202020204" pitchFamily="34" charset="0"/>
            </a:endParaRPr>
          </a:p>
          <a:p>
            <a:pPr fontAlgn="auto">
              <a:lnSpc>
                <a:spcPct val="110000"/>
              </a:lnSpc>
            </a:pPr>
            <a:r>
              <a:rPr sz="2400" b="1" strike="noStrike" noProof="1">
                <a:solidFill>
                  <a:srgbClr val="EB8133"/>
                </a:solidFill>
                <a:uFillTx/>
                <a:latin typeface="方正古隶简体" panose="03000509000000000000" pitchFamily="65" charset="-122"/>
                <a:ea typeface="方正古隶简体" panose="03000509000000000000" pitchFamily="65" charset="-122"/>
                <a:sym typeface="Arial" panose="020B0604020202020204" pitchFamily="34" charset="0"/>
              </a:rPr>
              <a:t>视驼所种树，或移徙，无不活，且硕茂，早实以蕃。他植者虽窥伺效慕，莫能如也。</a:t>
            </a:r>
            <a:endParaRPr sz="2400" b="1" strike="noStrike" noProof="1">
              <a:solidFill>
                <a:srgbClr val="EB8133"/>
              </a:solidFill>
              <a:uFillTx/>
              <a:latin typeface="方正古隶简体" panose="03000509000000000000" pitchFamily="65" charset="-122"/>
              <a:ea typeface="方正古隶简体" panose="03000509000000000000" pitchFamily="65" charset="-122"/>
              <a:sym typeface="Arial" panose="020B0604020202020204" pitchFamily="34" charset="0"/>
            </a:endParaRPr>
          </a:p>
          <a:p>
            <a:pPr fontAlgn="auto">
              <a:lnSpc>
                <a:spcPct val="110000"/>
              </a:lnSpc>
            </a:pPr>
            <a:r>
              <a:rPr sz="2400" b="1" strike="noStrike" noProof="1">
                <a:solidFill>
                  <a:schemeClr val="tx1"/>
                </a:solidFill>
                <a:uFillTx/>
                <a:latin typeface="方正古隶简体" panose="03000509000000000000" pitchFamily="65" charset="-122"/>
                <a:ea typeface="方正古隶简体" panose="03000509000000000000" pitchFamily="65" charset="-122"/>
                <a:sym typeface="Arial" panose="020B0604020202020204" pitchFamily="34" charset="0"/>
              </a:rPr>
              <a:t>看到橐驼种的树，即使是移植来的，也没有不成活的；而且长得高大茂盛，结果实早而且多。其他种树的人虽然暗中观察，羡慕效仿，也没有谁能比得上。</a:t>
            </a:r>
            <a:endParaRPr sz="2400" b="1" strike="noStrike" noProof="1">
              <a:solidFill>
                <a:schemeClr val="tx1"/>
              </a:solidFill>
              <a:uFillTx/>
              <a:latin typeface="方正古隶简体" panose="03000509000000000000" pitchFamily="65" charset="-122"/>
              <a:ea typeface="方正古隶简体" panose="03000509000000000000" pitchFamily="65" charset="-122"/>
              <a:sym typeface="Arial" panose="020B0604020202020204" pitchFamily="34" charset="0"/>
            </a:endParaRPr>
          </a:p>
          <a:p>
            <a:pPr marL="0" indent="0" fontAlgn="auto">
              <a:lnSpc>
                <a:spcPct val="110000"/>
              </a:lnSpc>
              <a:buNone/>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p:txBody>
      </p:sp>
      <p:sp>
        <p:nvSpPr>
          <p:cNvPr id="4" name="TextBox 24"/>
          <p:cNvSpPr txBox="1"/>
          <p:nvPr/>
        </p:nvSpPr>
        <p:spPr>
          <a:xfrm>
            <a:off x="795020" y="403225"/>
            <a:ext cx="4923155" cy="645160"/>
          </a:xfrm>
          <a:prstGeom prst="rect">
            <a:avLst/>
          </a:prstGeom>
          <a:noFill/>
        </p:spPr>
        <p:txBody>
          <a:bodyPr wrap="square" rtlCol="0">
            <a:spAutoFit/>
          </a:bodyPr>
          <a:p>
            <a:pPr algn="l"/>
            <a:r>
              <a:rPr lang="zh-CN" altLang="en-US" sz="3600" dirty="0">
                <a:solidFill>
                  <a:schemeClr val="tx1">
                    <a:lumMod val="65000"/>
                    <a:lumOff val="35000"/>
                  </a:schemeClr>
                </a:solidFill>
                <a:latin typeface="方正行楷简体" panose="02010601030101010101" charset="-122"/>
                <a:ea typeface="方正行楷简体" panose="02010601030101010101" charset="-122"/>
                <a:sym typeface="Arial" panose="020B0604020202020204" charset="-76"/>
              </a:rPr>
              <a:t>事 例：种树郭橐驼传</a:t>
            </a:r>
            <a:endParaRPr lang="zh-CN" altLang="en-US" sz="3600" dirty="0">
              <a:solidFill>
                <a:schemeClr val="tx1">
                  <a:lumMod val="65000"/>
                  <a:lumOff val="35000"/>
                </a:schemeClr>
              </a:solidFill>
              <a:latin typeface="方正行楷简体" panose="02010601030101010101" charset="-122"/>
              <a:ea typeface="方正行楷简体" panose="02010601030101010101" charset="-122"/>
              <a:sym typeface="Arial" panose="020B0604020202020204" charset="-76"/>
            </a:endParaRPr>
          </a:p>
        </p:txBody>
      </p:sp>
      <p:pic>
        <p:nvPicPr>
          <p:cNvPr id="31" name="Picture 272" descr="2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 r="-4292" b="14367"/>
          <a:stretch>
            <a:fillRect/>
          </a:stretch>
        </p:blipFill>
        <p:spPr bwMode="auto">
          <a:xfrm>
            <a:off x="4803140" y="153035"/>
            <a:ext cx="1529715" cy="96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淘宝店chenying0907 5"/>
          <p:cNvPicPr>
            <a:picLocks noChangeAspect="1"/>
          </p:cNvPicPr>
          <p:nvPr/>
        </p:nvPicPr>
        <p:blipFill>
          <a:blip r:embed="rId1"/>
          <a:stretch>
            <a:fillRect/>
          </a:stretch>
        </p:blipFill>
        <p:spPr>
          <a:xfrm rot="12615590" flipV="1">
            <a:off x="9359549" y="2368695"/>
            <a:ext cx="3435417" cy="4446855"/>
          </a:xfrm>
          <a:prstGeom prst="rect">
            <a:avLst/>
          </a:prstGeom>
        </p:spPr>
      </p:pic>
      <p:sp>
        <p:nvSpPr>
          <p:cNvPr id="7171" name="文本占位符 7170"/>
          <p:cNvSpPr/>
          <p:nvPr>
            <p:ph idx="1"/>
          </p:nvPr>
        </p:nvSpPr>
        <p:spPr>
          <a:xfrm>
            <a:off x="821690" y="1341120"/>
            <a:ext cx="8822690" cy="5247005"/>
          </a:xfrm>
        </p:spPr>
        <p:txBody>
          <a:bodyPr>
            <a:normAutofit lnSpcReduction="20000"/>
          </a:bodyPr>
          <a:p>
            <a:pPr fontAlgn="auto">
              <a:lnSpc>
                <a:spcPct val="150000"/>
              </a:lnSpc>
            </a:pPr>
            <a:r>
              <a:rPr sz="2000" b="1" strike="noStrike" noProof="1">
                <a:solidFill>
                  <a:schemeClr val="tx1"/>
                </a:solidFill>
                <a:uFillTx/>
                <a:latin typeface="方正古隶简体" panose="03000509000000000000" pitchFamily="65" charset="-122"/>
                <a:ea typeface="方正古隶简体" panose="03000509000000000000" pitchFamily="65" charset="-122"/>
                <a:sym typeface="Arial" panose="020B0604020202020204" pitchFamily="34" charset="0"/>
              </a:rPr>
              <a:t>有问之，对曰：“</a:t>
            </a:r>
            <a:r>
              <a:rPr sz="2000" b="1" strike="noStrike" noProof="1">
                <a:solidFill>
                  <a:srgbClr val="C00000"/>
                </a:solidFill>
                <a:uFillTx/>
                <a:latin typeface="方正古隶简体" panose="03000509000000000000" pitchFamily="65" charset="-122"/>
                <a:ea typeface="方正古隶简体" panose="03000509000000000000" pitchFamily="65" charset="-122"/>
                <a:sym typeface="Arial" panose="020B0604020202020204" pitchFamily="34" charset="0"/>
              </a:rPr>
              <a:t>橐驼非能使木寿且孳也，能顺木之天，以致其性焉尔。</a:t>
            </a:r>
            <a:r>
              <a:rPr sz="2000" b="1" strike="noStrike" noProof="1">
                <a:solidFill>
                  <a:schemeClr val="tx1"/>
                </a:solidFill>
                <a:uFillTx/>
                <a:latin typeface="方正古隶简体" panose="03000509000000000000" pitchFamily="65" charset="-122"/>
                <a:ea typeface="方正古隶简体" panose="03000509000000000000" pitchFamily="65" charset="-122"/>
                <a:sym typeface="Arial" panose="020B0604020202020204" pitchFamily="34" charset="0"/>
              </a:rPr>
              <a:t>橐驼我不是能够使树木活得长久而且长得很快，只不过能够顺应树木的天性，来实现其自身的习性罢了。</a:t>
            </a:r>
            <a:r>
              <a:rPr sz="2000" b="1" strike="noStrike" noProof="1">
                <a:solidFill>
                  <a:srgbClr val="C00000"/>
                </a:solidFill>
                <a:uFillTx/>
                <a:latin typeface="方正古隶简体" panose="03000509000000000000" pitchFamily="65" charset="-122"/>
                <a:ea typeface="方正古隶简体" panose="03000509000000000000" pitchFamily="65" charset="-122"/>
                <a:sym typeface="Arial" panose="020B0604020202020204" pitchFamily="34" charset="0"/>
              </a:rPr>
              <a:t>凡植木之性，其本欲舒，其培欲平，其土欲故，其筑欲密。</a:t>
            </a:r>
            <a:r>
              <a:rPr sz="2000" b="1" strike="noStrike" noProof="1">
                <a:solidFill>
                  <a:schemeClr val="tx1"/>
                </a:solidFill>
                <a:uFillTx/>
                <a:latin typeface="方正古隶简体" panose="03000509000000000000" pitchFamily="65" charset="-122"/>
                <a:ea typeface="方正古隶简体" panose="03000509000000000000" pitchFamily="65" charset="-122"/>
                <a:sym typeface="Arial" panose="020B0604020202020204" pitchFamily="34" charset="0"/>
              </a:rPr>
              <a:t>但凡种树的方法，树根要舒展，培土要均匀，用土要用原来培育树苗的土，捣土要结实。</a:t>
            </a:r>
            <a:r>
              <a:rPr sz="2000" b="1" strike="noStrike" noProof="1">
                <a:solidFill>
                  <a:srgbClr val="C00000"/>
                </a:solidFill>
                <a:uFillTx/>
                <a:latin typeface="方正古隶简体" panose="03000509000000000000" pitchFamily="65" charset="-122"/>
                <a:ea typeface="方正古隶简体" panose="03000509000000000000" pitchFamily="65" charset="-122"/>
                <a:sym typeface="Arial" panose="020B0604020202020204" pitchFamily="34" charset="0"/>
              </a:rPr>
              <a:t>既然已，勿动勿虑，去不复顾。</a:t>
            </a:r>
            <a:r>
              <a:rPr sz="2000" b="1" strike="noStrike" noProof="1">
                <a:solidFill>
                  <a:schemeClr val="tx1"/>
                </a:solidFill>
                <a:uFillTx/>
                <a:latin typeface="方正古隶简体" panose="03000509000000000000" pitchFamily="65" charset="-122"/>
                <a:ea typeface="方正古隶简体" panose="03000509000000000000" pitchFamily="65" charset="-122"/>
                <a:sym typeface="Arial" panose="020B0604020202020204" pitchFamily="34" charset="0"/>
              </a:rPr>
              <a:t>已经这样做了，就不要再动，不要再忧虑它，离开后不要再去看它。</a:t>
            </a:r>
            <a:r>
              <a:rPr sz="2000" b="1" strike="noStrike" noProof="1">
                <a:solidFill>
                  <a:srgbClr val="C00000"/>
                </a:solidFill>
                <a:uFillTx/>
                <a:latin typeface="方正古隶简体" panose="03000509000000000000" pitchFamily="65" charset="-122"/>
                <a:ea typeface="方正古隶简体" panose="03000509000000000000" pitchFamily="65" charset="-122"/>
                <a:sym typeface="Arial" panose="020B0604020202020204" pitchFamily="34" charset="0"/>
              </a:rPr>
              <a:t>其莳也若子，其置也若弃，则其天者全而其性得矣。</a:t>
            </a:r>
            <a:r>
              <a:rPr sz="2000" b="1" strike="noStrike" noProof="1">
                <a:solidFill>
                  <a:schemeClr val="tx1"/>
                </a:solidFill>
                <a:uFillTx/>
                <a:latin typeface="方正古隶简体" panose="03000509000000000000" pitchFamily="65" charset="-122"/>
                <a:ea typeface="方正古隶简体" panose="03000509000000000000" pitchFamily="65" charset="-122"/>
                <a:sym typeface="Arial" panose="020B0604020202020204" pitchFamily="34" charset="0"/>
              </a:rPr>
              <a:t>树木移栽的时候要像对待孩子一样精心细致，栽好后置于一旁要像抛弃了它们一样</a:t>
            </a:r>
            <a:r>
              <a:rPr sz="2000" b="1" strike="noStrike" noProof="1">
                <a:solidFill>
                  <a:srgbClr val="C00000"/>
                </a:solidFill>
                <a:uFillTx/>
                <a:latin typeface="方正古隶简体" panose="03000509000000000000" pitchFamily="65" charset="-122"/>
                <a:ea typeface="方正古隶简体" panose="03000509000000000000" pitchFamily="65" charset="-122"/>
                <a:sym typeface="Arial" panose="020B0604020202020204" pitchFamily="34" charset="0"/>
              </a:rPr>
              <a:t>，那么树木的天性就得以保全，它的本性就得到了自由发展。故吾不害其长而已，非有能硕茂之也；不抑耗其实而已，非有能早而蕃之也。</a:t>
            </a:r>
            <a:r>
              <a:rPr sz="2000" b="1" strike="noStrike" noProof="1">
                <a:solidFill>
                  <a:schemeClr val="tx1"/>
                </a:solidFill>
                <a:uFillTx/>
                <a:latin typeface="方正古隶简体" panose="03000509000000000000" pitchFamily="65" charset="-122"/>
                <a:ea typeface="方正古隶简体" panose="03000509000000000000" pitchFamily="65" charset="-122"/>
                <a:sym typeface="Arial" panose="020B0604020202020204" pitchFamily="34" charset="0"/>
              </a:rPr>
              <a:t>所以我只不过不妨害它的生长罢了，并不是有能力使它长得高大茂盛；只不过不抑制、减少它结果罢了，也并不是有能力使它果实结得又早又多。</a:t>
            </a:r>
            <a:endParaRPr sz="2000" b="1" strike="noStrike" noProof="1">
              <a:solidFill>
                <a:schemeClr val="tx1"/>
              </a:solidFill>
              <a:uFillTx/>
              <a:latin typeface="方正古隶简体" panose="03000509000000000000" pitchFamily="65" charset="-122"/>
              <a:ea typeface="方正古隶简体" panose="03000509000000000000" pitchFamily="65" charset="-122"/>
              <a:sym typeface="Arial" panose="020B0604020202020204" pitchFamily="34" charset="0"/>
            </a:endParaRPr>
          </a:p>
          <a:p>
            <a:pPr marL="0" indent="0" fontAlgn="auto">
              <a:lnSpc>
                <a:spcPct val="110000"/>
              </a:lnSpc>
              <a:buNone/>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a:p>
            <a:pPr fontAlgn="auto">
              <a:lnSpc>
                <a:spcPct val="80000"/>
              </a:lnSpc>
            </a:pPr>
            <a:endParaRPr lang="zh-CN" altLang="en-US" sz="2000" strike="noStrike" noProof="1">
              <a:solidFill>
                <a:srgbClr val="3C2106"/>
              </a:solidFill>
              <a:latin typeface="楷体_GB2312" panose="02010609030101010101" pitchFamily="1" charset="-122"/>
              <a:ea typeface="楷体" panose="02010609060101010101" charset="-122"/>
              <a:sym typeface="Arial" panose="020B0604020202020204" pitchFamily="34" charset="0"/>
            </a:endParaRPr>
          </a:p>
        </p:txBody>
      </p:sp>
      <p:sp>
        <p:nvSpPr>
          <p:cNvPr id="4" name="TextBox 24"/>
          <p:cNvSpPr txBox="1"/>
          <p:nvPr/>
        </p:nvSpPr>
        <p:spPr>
          <a:xfrm>
            <a:off x="795020" y="403225"/>
            <a:ext cx="4923155" cy="645160"/>
          </a:xfrm>
          <a:prstGeom prst="rect">
            <a:avLst/>
          </a:prstGeom>
          <a:noFill/>
        </p:spPr>
        <p:txBody>
          <a:bodyPr wrap="square" rtlCol="0">
            <a:spAutoFit/>
          </a:bodyPr>
          <a:p>
            <a:pPr algn="l"/>
            <a:r>
              <a:rPr lang="zh-CN" altLang="en-US" sz="3600" dirty="0">
                <a:solidFill>
                  <a:schemeClr val="tx1">
                    <a:lumMod val="65000"/>
                    <a:lumOff val="35000"/>
                  </a:schemeClr>
                </a:solidFill>
                <a:latin typeface="方正行楷简体" panose="02010601030101010101" charset="-122"/>
                <a:ea typeface="方正行楷简体" panose="02010601030101010101" charset="-122"/>
                <a:sym typeface="Arial" panose="020B0604020202020204" charset="-76"/>
              </a:rPr>
              <a:t>事 例：种树郭橐驼传</a:t>
            </a:r>
            <a:endParaRPr lang="zh-CN" altLang="en-US" sz="3600" dirty="0">
              <a:solidFill>
                <a:schemeClr val="tx1">
                  <a:lumMod val="65000"/>
                  <a:lumOff val="35000"/>
                </a:schemeClr>
              </a:solidFill>
              <a:latin typeface="方正行楷简体" panose="02010601030101010101" charset="-122"/>
              <a:ea typeface="方正行楷简体" panose="02010601030101010101" charset="-122"/>
              <a:sym typeface="Arial" panose="020B0604020202020204" charset="-76"/>
            </a:endParaRPr>
          </a:p>
        </p:txBody>
      </p:sp>
      <p:pic>
        <p:nvPicPr>
          <p:cNvPr id="31" name="Picture 272" descr="2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 r="-4292" b="14367"/>
          <a:stretch>
            <a:fillRect/>
          </a:stretch>
        </p:blipFill>
        <p:spPr bwMode="auto">
          <a:xfrm>
            <a:off x="4803140" y="153035"/>
            <a:ext cx="1529715" cy="96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7" name="淘宝店chenying0907 946"/>
          <p:cNvPicPr>
            <a:picLocks noChangeAspect="1"/>
          </p:cNvPicPr>
          <p:nvPr/>
        </p:nvPicPr>
        <p:blipFill>
          <a:blip r:embed="rId1">
            <a:grayscl/>
          </a:blip>
          <a:stretch>
            <a:fillRect/>
          </a:stretch>
        </p:blipFill>
        <p:spPr>
          <a:xfrm>
            <a:off x="0" y="4782658"/>
            <a:ext cx="550127" cy="1368496"/>
          </a:xfrm>
          <a:prstGeom prst="rect">
            <a:avLst/>
          </a:prstGeom>
        </p:spPr>
      </p:pic>
      <p:pic>
        <p:nvPicPr>
          <p:cNvPr id="6" name="淘宝店chenying0907 5"/>
          <p:cNvPicPr>
            <a:picLocks noChangeAspect="1"/>
          </p:cNvPicPr>
          <p:nvPr/>
        </p:nvPicPr>
        <p:blipFill>
          <a:blip r:embed="rId2"/>
          <a:stretch>
            <a:fillRect/>
          </a:stretch>
        </p:blipFill>
        <p:spPr>
          <a:xfrm rot="10800000" flipH="1" flipV="1">
            <a:off x="9684782" y="3392488"/>
            <a:ext cx="2801815" cy="3626711"/>
          </a:xfrm>
          <a:prstGeom prst="rect">
            <a:avLst/>
          </a:prstGeom>
        </p:spPr>
      </p:pic>
      <p:sp>
        <p:nvSpPr>
          <p:cNvPr id="17" name="自由: 形状 16"/>
          <p:cNvSpPr/>
          <p:nvPr/>
        </p:nvSpPr>
        <p:spPr>
          <a:xfrm>
            <a:off x="1242818" y="0"/>
            <a:ext cx="9842872" cy="6858000"/>
          </a:xfrm>
          <a:custGeom>
            <a:avLst/>
            <a:gdLst>
              <a:gd name="connsiteX0" fmla="*/ 1358039 w 9842872"/>
              <a:gd name="connsiteY0" fmla="*/ 0 h 6858000"/>
              <a:gd name="connsiteX1" fmla="*/ 8484833 w 9842872"/>
              <a:gd name="connsiteY1" fmla="*/ 0 h 6858000"/>
              <a:gd name="connsiteX2" fmla="*/ 8564372 w 9842872"/>
              <a:gd name="connsiteY2" fmla="*/ 83426 h 6858000"/>
              <a:gd name="connsiteX3" fmla="*/ 9842872 w 9842872"/>
              <a:gd name="connsiteY3" fmla="*/ 3392488 h 6858000"/>
              <a:gd name="connsiteX4" fmla="*/ 8564372 w 9842872"/>
              <a:gd name="connsiteY4" fmla="*/ 6701551 h 6858000"/>
              <a:gd name="connsiteX5" fmla="*/ 8415211 w 9842872"/>
              <a:gd name="connsiteY5" fmla="*/ 6858000 h 6858000"/>
              <a:gd name="connsiteX6" fmla="*/ 1427661 w 9842872"/>
              <a:gd name="connsiteY6" fmla="*/ 6858000 h 6858000"/>
              <a:gd name="connsiteX7" fmla="*/ 1278500 w 9842872"/>
              <a:gd name="connsiteY7" fmla="*/ 6701551 h 6858000"/>
              <a:gd name="connsiteX8" fmla="*/ 0 w 9842872"/>
              <a:gd name="connsiteY8" fmla="*/ 3392488 h 6858000"/>
              <a:gd name="connsiteX9" fmla="*/ 1278500 w 9842872"/>
              <a:gd name="connsiteY9" fmla="*/ 8342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42872" h="6858000">
                <a:moveTo>
                  <a:pt x="1358039" y="0"/>
                </a:moveTo>
                <a:lnTo>
                  <a:pt x="8484833" y="0"/>
                </a:lnTo>
                <a:lnTo>
                  <a:pt x="8564372" y="83426"/>
                </a:lnTo>
                <a:cubicBezTo>
                  <a:pt x="9358726" y="957410"/>
                  <a:pt x="9842872" y="2118410"/>
                  <a:pt x="9842872" y="3392488"/>
                </a:cubicBezTo>
                <a:cubicBezTo>
                  <a:pt x="9842872" y="4666567"/>
                  <a:pt x="9358726" y="5827567"/>
                  <a:pt x="8564372" y="6701551"/>
                </a:cubicBezTo>
                <a:lnTo>
                  <a:pt x="8415211" y="6858000"/>
                </a:lnTo>
                <a:lnTo>
                  <a:pt x="1427661" y="6858000"/>
                </a:lnTo>
                <a:lnTo>
                  <a:pt x="1278500" y="6701551"/>
                </a:lnTo>
                <a:cubicBezTo>
                  <a:pt x="484146" y="5827567"/>
                  <a:pt x="0" y="4666567"/>
                  <a:pt x="0" y="3392488"/>
                </a:cubicBezTo>
                <a:cubicBezTo>
                  <a:pt x="0" y="2118410"/>
                  <a:pt x="484146" y="957410"/>
                  <a:pt x="1278500" y="83426"/>
                </a:cubicBezTo>
                <a:close/>
              </a:path>
            </a:pathLst>
          </a:custGeom>
          <a:blipFill dpi="0" rotWithShape="1">
            <a:blip r:embed="rId3">
              <a:alphaModFix amt="87000"/>
              <a:extLst>
                <a:ext uri="{BEBA8EAE-BF5A-486C-A8C5-ECC9F3942E4B}">
                  <a14:imgProps xmlns:a14="http://schemas.microsoft.com/office/drawing/2010/main">
                    <a14:imgLayer r:embed="rId4">
                      <a14:imgEffect>
                        <a14:artisticTexturizer/>
                      </a14:imgEffect>
                      <a14:imgEffect>
                        <a14:brightnessContrast bright="18000"/>
                      </a14:imgEffect>
                      <a14:imgEffect>
                        <a14:colorTemperature colorTemp="5591"/>
                      </a14:imgEffect>
                      <a14:imgEffect>
                        <a14:saturation sat="28000"/>
                      </a14:imgEffect>
                      <a14:imgEffect>
                        <a14:sharpenSoften amount="-100000"/>
                      </a14:imgEffect>
                    </a14:imgLayer>
                  </a14:imgProps>
                </a:ext>
              </a:extLst>
            </a:blip>
            <a:srcRect/>
            <a:tile tx="0" ty="0" sx="100000" sy="100000" flip="none" algn="tl"/>
          </a:blipFill>
          <a:ln>
            <a:noFill/>
          </a:ln>
          <a:effectLst>
            <a:outerShdw blurRad="368300" sx="101000" sy="101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7" name="淘宝店chenying0907 6"/>
          <p:cNvPicPr>
            <a:picLocks noChangeAspect="1"/>
          </p:cNvPicPr>
          <p:nvPr/>
        </p:nvPicPr>
        <p:blipFill>
          <a:blip r:embed="rId5">
            <a:grayscl/>
          </a:blip>
          <a:stretch>
            <a:fillRect/>
          </a:stretch>
        </p:blipFill>
        <p:spPr>
          <a:xfrm rot="1619601" flipH="1">
            <a:off x="-486805" y="-187856"/>
            <a:ext cx="6277368" cy="6437425"/>
          </a:xfrm>
          <a:prstGeom prst="rect">
            <a:avLst/>
          </a:prstGeom>
        </p:spPr>
      </p:pic>
      <p:sp>
        <p:nvSpPr>
          <p:cNvPr id="8" name="文本框 7"/>
          <p:cNvSpPr txBox="1"/>
          <p:nvPr/>
        </p:nvSpPr>
        <p:spPr>
          <a:xfrm>
            <a:off x="4246880" y="1217930"/>
            <a:ext cx="4573270" cy="829945"/>
          </a:xfrm>
          <a:prstGeom prst="rect">
            <a:avLst/>
          </a:prstGeom>
          <a:noFill/>
        </p:spPr>
        <p:txBody>
          <a:bodyPr vert="horz" wrap="square" rtlCol="0">
            <a:spAutoFit/>
          </a:bodyPr>
          <a:lstStyle/>
          <a:p>
            <a:r>
              <a:rPr lang="zh-CN" altLang="en-US" sz="2400" dirty="0">
                <a:solidFill>
                  <a:schemeClr val="tx1"/>
                </a:solidFill>
                <a:latin typeface="方正古隶简体" panose="03000509000000000000" pitchFamily="65" charset="-122"/>
                <a:ea typeface="方正古隶简体" panose="03000509000000000000" pitchFamily="65" charset="-122"/>
                <a:sym typeface="Arial" panose="020B0604020202020204" charset="-76"/>
              </a:rPr>
              <a:t>南海之帝为</a:t>
            </a:r>
            <a:r>
              <a:rPr lang="zh-CN" altLang="en-US" sz="2400" dirty="0">
                <a:solidFill>
                  <a:schemeClr val="tx1"/>
                </a:solidFill>
                <a:latin typeface="隶书" panose="02010509060101010101" charset="-122"/>
                <a:ea typeface="隶书" panose="02010509060101010101" charset="-122"/>
                <a:sym typeface="Arial" panose="020B0604020202020204" charset="-76"/>
              </a:rPr>
              <a:t>儵</a:t>
            </a:r>
            <a:r>
              <a:rPr lang="zh-CN" altLang="en-US" sz="2400" dirty="0">
                <a:solidFill>
                  <a:schemeClr val="tx1"/>
                </a:solidFill>
                <a:latin typeface="方正古隶简体" panose="03000509000000000000" pitchFamily="65" charset="-122"/>
                <a:ea typeface="方正古隶简体" panose="03000509000000000000" pitchFamily="65" charset="-122"/>
                <a:sym typeface="Arial" panose="020B0604020202020204" charset="-76"/>
              </a:rPr>
              <a:t>，北海之帝为忽，中央之帝为浑沌。</a:t>
            </a:r>
            <a:endParaRPr lang="zh-CN" altLang="en-US" sz="2400" dirty="0">
              <a:solidFill>
                <a:schemeClr val="tx1"/>
              </a:solidFill>
              <a:latin typeface="方正古隶简体" panose="03000509000000000000" pitchFamily="65" charset="-122"/>
              <a:ea typeface="方正古隶简体" panose="03000509000000000000" pitchFamily="65" charset="-122"/>
              <a:sym typeface="Arial" panose="020B0604020202020204" charset="-76"/>
            </a:endParaRPr>
          </a:p>
        </p:txBody>
      </p:sp>
      <p:sp>
        <p:nvSpPr>
          <p:cNvPr id="11" name="文本框 10"/>
          <p:cNvSpPr txBox="1"/>
          <p:nvPr/>
        </p:nvSpPr>
        <p:spPr>
          <a:xfrm>
            <a:off x="4246880" y="2343150"/>
            <a:ext cx="5212080" cy="1568450"/>
          </a:xfrm>
          <a:prstGeom prst="rect">
            <a:avLst/>
          </a:prstGeom>
          <a:noFill/>
        </p:spPr>
        <p:txBody>
          <a:bodyPr vert="horz" wrap="square" rtlCol="0">
            <a:spAutoFit/>
          </a:bodyPr>
          <a:lstStyle/>
          <a:p>
            <a:pPr algn="l"/>
            <a:r>
              <a:rPr lang="zh-CN" altLang="en-US" sz="2400" dirty="0">
                <a:solidFill>
                  <a:schemeClr val="tx1"/>
                </a:solidFill>
                <a:latin typeface="隶书" panose="02010509060101010101" charset="-122"/>
                <a:ea typeface="隶书" panose="02010509060101010101" charset="-122"/>
                <a:sym typeface="Arial" panose="020B0604020202020204" charset="-76"/>
              </a:rPr>
              <a:t>儵</a:t>
            </a:r>
            <a:r>
              <a:rPr lang="zh-CN" altLang="en-US" sz="2400" dirty="0">
                <a:solidFill>
                  <a:schemeClr val="tx1"/>
                </a:solidFill>
                <a:latin typeface="方正古隶简体" panose="03000509000000000000" pitchFamily="65" charset="-122"/>
                <a:ea typeface="方正古隶简体" panose="03000509000000000000" pitchFamily="65" charset="-122"/>
                <a:sym typeface="Arial" panose="020B0604020202020204" charset="-76"/>
              </a:rPr>
              <a:t>与忽时相与遇于浑沌之地，浑沌待之甚善。儵与忽谋报浑沌之德，曰：“人皆有七窍以视听食息，此独无有，尝试凿之。”</a:t>
            </a:r>
            <a:endParaRPr lang="zh-CN" altLang="en-US" sz="2400" dirty="0">
              <a:solidFill>
                <a:schemeClr val="tx1"/>
              </a:solidFill>
              <a:latin typeface="方正古隶简体" panose="03000509000000000000" pitchFamily="65" charset="-122"/>
              <a:ea typeface="方正古隶简体" panose="03000509000000000000" pitchFamily="65" charset="-122"/>
              <a:sym typeface="Arial" panose="020B0604020202020204" charset="-76"/>
            </a:endParaRPr>
          </a:p>
        </p:txBody>
      </p:sp>
      <p:grpSp>
        <p:nvGrpSpPr>
          <p:cNvPr id="21" name="淘宝店chenying0907 20"/>
          <p:cNvGrpSpPr/>
          <p:nvPr/>
        </p:nvGrpSpPr>
        <p:grpSpPr>
          <a:xfrm>
            <a:off x="4380957" y="4020639"/>
            <a:ext cx="5699613" cy="1415395"/>
            <a:chOff x="5558247" y="3242764"/>
            <a:chExt cx="5699613" cy="1415395"/>
          </a:xfrm>
        </p:grpSpPr>
        <p:sp>
          <p:nvSpPr>
            <p:cNvPr id="14" name="文本框 13"/>
            <p:cNvSpPr txBox="1"/>
            <p:nvPr/>
          </p:nvSpPr>
          <p:spPr>
            <a:xfrm>
              <a:off x="5558247" y="3242764"/>
              <a:ext cx="4439285" cy="460375"/>
            </a:xfrm>
            <a:prstGeom prst="rect">
              <a:avLst/>
            </a:prstGeom>
            <a:noFill/>
          </p:spPr>
          <p:txBody>
            <a:bodyPr vert="horz" wrap="square" rtlCol="0">
              <a:spAutoFit/>
            </a:bodyPr>
            <a:lstStyle/>
            <a:p>
              <a:r>
                <a:rPr lang="zh-CN" altLang="en-US" sz="2400" dirty="0">
                  <a:solidFill>
                    <a:schemeClr val="tx1"/>
                  </a:solidFill>
                  <a:latin typeface="方正古隶简体" panose="03000509000000000000" pitchFamily="65" charset="-122"/>
                  <a:ea typeface="方正古隶简体" panose="03000509000000000000" pitchFamily="65" charset="-122"/>
                  <a:sym typeface="Arial" panose="020B0604020202020204" charset="-76"/>
                </a:rPr>
                <a:t>日凿一窍，七日而浑沌死。</a:t>
              </a:r>
              <a:endParaRPr lang="zh-CN" altLang="en-US" sz="2400" dirty="0">
                <a:solidFill>
                  <a:schemeClr val="tx1"/>
                </a:solidFill>
                <a:latin typeface="方正古隶简体" panose="03000509000000000000" pitchFamily="65" charset="-122"/>
                <a:ea typeface="方正古隶简体" panose="03000509000000000000" pitchFamily="65" charset="-122"/>
                <a:sym typeface="Arial" panose="020B0604020202020204" charset="-76"/>
              </a:endParaRPr>
            </a:p>
          </p:txBody>
        </p:sp>
        <p:sp>
          <p:nvSpPr>
            <p:cNvPr id="16" name="淘宝店chenying0907 15"/>
            <p:cNvSpPr/>
            <p:nvPr/>
          </p:nvSpPr>
          <p:spPr>
            <a:xfrm>
              <a:off x="7112580" y="4197784"/>
              <a:ext cx="4145280" cy="460375"/>
            </a:xfrm>
            <a:prstGeom prst="rect">
              <a:avLst/>
            </a:prstGeom>
          </p:spPr>
          <p:txBody>
            <a:bodyPr vert="horz" wrap="none">
              <a:spAutoFit/>
            </a:bodyPr>
            <a:lstStyle/>
            <a:p>
              <a:pPr algn="l" fontAlgn="base">
                <a:buNone/>
              </a:pPr>
              <a:r>
                <a:rPr lang="zh-CN" altLang="en-US" sz="2400" dirty="0">
                  <a:solidFill>
                    <a:schemeClr val="tx1"/>
                  </a:solidFill>
                  <a:latin typeface="方正古隶简体" panose="03000509000000000000" pitchFamily="65" charset="-122"/>
                  <a:ea typeface="方正古隶简体" panose="03000509000000000000" pitchFamily="65" charset="-122"/>
                  <a:sym typeface="Arial" panose="020B0604020202020204" charset="-76"/>
                </a:rPr>
                <a:t>——《庄子·内篇·应帝王》</a:t>
              </a:r>
              <a:endParaRPr lang="zh-CN" altLang="en-US" sz="2400" dirty="0">
                <a:solidFill>
                  <a:schemeClr val="tx1"/>
                </a:solidFill>
                <a:latin typeface="方正古隶简体" panose="03000509000000000000" pitchFamily="65" charset="-122"/>
                <a:ea typeface="方正古隶简体" panose="03000509000000000000" pitchFamily="65" charset="-122"/>
                <a:sym typeface="Arial" panose="020B0604020202020204" charset="-76"/>
              </a:endParaRPr>
            </a:p>
          </p:txBody>
        </p:sp>
      </p:grpSp>
      <p:sp>
        <p:nvSpPr>
          <p:cNvPr id="25" name="TextBox 24"/>
          <p:cNvSpPr txBox="1"/>
          <p:nvPr/>
        </p:nvSpPr>
        <p:spPr>
          <a:xfrm>
            <a:off x="5523865" y="450215"/>
            <a:ext cx="2019300" cy="645160"/>
          </a:xfrm>
          <a:prstGeom prst="rect">
            <a:avLst/>
          </a:prstGeom>
          <a:noFill/>
        </p:spPr>
        <p:txBody>
          <a:bodyPr wrap="square" rtlCol="0">
            <a:spAutoFit/>
          </a:bodyPr>
          <a:p>
            <a:pPr algn="l"/>
            <a:r>
              <a:rPr lang="zh-CN" altLang="en-US" sz="3600" dirty="0">
                <a:solidFill>
                  <a:schemeClr val="tx1"/>
                </a:solidFill>
                <a:latin typeface="方正古隶简体" panose="03000509000000000000" pitchFamily="65" charset="-122"/>
                <a:ea typeface="方正古隶简体" panose="03000509000000000000" pitchFamily="65" charset="-122"/>
                <a:sym typeface="Arial" panose="020B0604020202020204" charset="-76"/>
              </a:rPr>
              <a:t>混沌之死</a:t>
            </a:r>
            <a:endParaRPr lang="zh-CN" altLang="en-US" sz="3600" dirty="0">
              <a:solidFill>
                <a:schemeClr val="tx1"/>
              </a:solidFill>
              <a:latin typeface="方正古隶简体" panose="03000509000000000000" pitchFamily="65" charset="-122"/>
              <a:ea typeface="方正古隶简体" panose="03000509000000000000" pitchFamily="65" charset="-122"/>
              <a:sym typeface="Arial" panose="020B0604020202020204" charset="-76"/>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1442" name="文本占位符 34818"/>
          <p:cNvSpPr>
            <a:spLocks noGrp="1"/>
          </p:cNvSpPr>
          <p:nvPr>
            <p:ph idx="1"/>
          </p:nvPr>
        </p:nvSpPr>
        <p:spPr>
          <a:xfrm>
            <a:off x="487680" y="1272540"/>
            <a:ext cx="5401310" cy="4033520"/>
          </a:xfrm>
          <a:noFill/>
          <a:ln>
            <a:noFill/>
          </a:ln>
        </p:spPr>
        <p:txBody>
          <a:bodyPr lIns="91440" tIns="45720" rIns="91440" bIns="45720" anchor="t">
            <a:normAutofit lnSpcReduction="10000"/>
          </a:bodyPr>
          <a:p>
            <a:pPr marL="0" indent="0" defTabSz="514350">
              <a:lnSpc>
                <a:spcPct val="120000"/>
              </a:lnSpc>
              <a:spcBef>
                <a:spcPct val="0"/>
              </a:spcBef>
              <a:buClr>
                <a:schemeClr val="accent1"/>
              </a:buClr>
              <a:buSzPct val="50000"/>
              <a:buFont typeface="Arial" panose="020B0604020202020204" charset="-76"/>
              <a:buNone/>
            </a:pPr>
            <a:r>
              <a:rPr lang="zh-CN" altLang="en-US"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rPr>
              <a:t>上帝给我一个任务</a:t>
            </a:r>
            <a:endParaRPr lang="zh-CN" altLang="en-US"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endParaRPr>
          </a:p>
          <a:p>
            <a:pPr marL="0" indent="0" defTabSz="514350">
              <a:lnSpc>
                <a:spcPct val="120000"/>
              </a:lnSpc>
              <a:spcBef>
                <a:spcPct val="0"/>
              </a:spcBef>
              <a:buClr>
                <a:schemeClr val="accent1"/>
              </a:buClr>
              <a:buSzPct val="50000"/>
              <a:buFont typeface="Arial" panose="020B0604020202020204" charset="-76"/>
              <a:buNone/>
            </a:pPr>
            <a:r>
              <a:rPr lang="zh-CN" altLang="en-US"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rPr>
              <a:t>叫我牵一只蜗牛去散步。</a:t>
            </a:r>
            <a:endParaRPr lang="zh-CN" altLang="en-US"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endParaRPr>
          </a:p>
          <a:p>
            <a:pPr marL="0" indent="0" defTabSz="514350">
              <a:lnSpc>
                <a:spcPct val="120000"/>
              </a:lnSpc>
              <a:spcBef>
                <a:spcPct val="0"/>
              </a:spcBef>
              <a:buClr>
                <a:schemeClr val="accent1"/>
              </a:buClr>
              <a:buSzPct val="50000"/>
              <a:buFont typeface="Arial" panose="020B0604020202020204" charset="-76"/>
              <a:buNone/>
            </a:pPr>
            <a:r>
              <a:rPr lang="zh-CN" altLang="en-US"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rPr>
              <a:t>我不能走太快，</a:t>
            </a:r>
            <a:endParaRPr lang="zh-CN" altLang="en-US"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endParaRPr>
          </a:p>
          <a:p>
            <a:pPr marL="0" indent="0" defTabSz="514350">
              <a:lnSpc>
                <a:spcPct val="120000"/>
              </a:lnSpc>
              <a:spcBef>
                <a:spcPct val="0"/>
              </a:spcBef>
              <a:buClr>
                <a:schemeClr val="accent1"/>
              </a:buClr>
              <a:buSzPct val="50000"/>
              <a:buFont typeface="Arial" panose="020B0604020202020204" charset="-76"/>
              <a:buNone/>
            </a:pPr>
            <a:r>
              <a:rPr lang="zh-CN" altLang="en-US"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rPr>
              <a:t>蜗牛已经尽力爬，为何每次总是那么一点点？</a:t>
            </a:r>
            <a:endParaRPr lang="zh-CN" altLang="en-US"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endParaRPr>
          </a:p>
          <a:p>
            <a:pPr marL="0" indent="0" defTabSz="514350">
              <a:lnSpc>
                <a:spcPct val="120000"/>
              </a:lnSpc>
              <a:spcBef>
                <a:spcPct val="0"/>
              </a:spcBef>
              <a:buClr>
                <a:schemeClr val="accent1"/>
              </a:buClr>
              <a:buSzPct val="50000"/>
              <a:buFont typeface="Arial" panose="020B0604020202020204" charset="-76"/>
              <a:buNone/>
            </a:pPr>
            <a:r>
              <a:rPr lang="zh-CN" altLang="en-US"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rPr>
              <a:t>我催它，我唬它，我责备它，</a:t>
            </a:r>
            <a:endParaRPr lang="zh-CN" altLang="en-US"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endParaRPr>
          </a:p>
          <a:p>
            <a:pPr marL="0" indent="0" defTabSz="514350">
              <a:lnSpc>
                <a:spcPct val="120000"/>
              </a:lnSpc>
              <a:spcBef>
                <a:spcPct val="0"/>
              </a:spcBef>
              <a:buClr>
                <a:schemeClr val="accent1"/>
              </a:buClr>
              <a:buSzPct val="50000"/>
              <a:buFont typeface="Arial" panose="020B0604020202020204" charset="-76"/>
              <a:buNone/>
            </a:pPr>
            <a:r>
              <a:rPr lang="zh-CN" altLang="en-US"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rPr>
              <a:t>蜗牛用抱歉的眼光看着我，</a:t>
            </a:r>
            <a:endParaRPr lang="zh-CN" altLang="en-US"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endParaRPr>
          </a:p>
          <a:p>
            <a:pPr marL="0" indent="0" defTabSz="514350">
              <a:lnSpc>
                <a:spcPct val="120000"/>
              </a:lnSpc>
              <a:spcBef>
                <a:spcPct val="0"/>
              </a:spcBef>
              <a:buClr>
                <a:schemeClr val="accent1"/>
              </a:buClr>
              <a:buSzPct val="50000"/>
              <a:buFont typeface="Arial" panose="020B0604020202020204" charset="-76"/>
              <a:buNone/>
            </a:pPr>
            <a:r>
              <a:rPr lang="zh-CN" altLang="en-US"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rPr>
              <a:t>仿佛说：「人家已经尽力了嘛！」</a:t>
            </a:r>
            <a:endParaRPr lang="zh-CN" altLang="en-US"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endParaRPr>
          </a:p>
          <a:p>
            <a:pPr marL="0" indent="0" defTabSz="514350">
              <a:lnSpc>
                <a:spcPct val="120000"/>
              </a:lnSpc>
              <a:spcBef>
                <a:spcPct val="0"/>
              </a:spcBef>
              <a:buClr>
                <a:schemeClr val="accent1"/>
              </a:buClr>
              <a:buSzPct val="50000"/>
              <a:buFont typeface="Arial" panose="020B0604020202020204" charset="-76"/>
              <a:buNone/>
            </a:pPr>
            <a:r>
              <a:rPr lang="zh-CN" altLang="en-US"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rPr>
              <a:t>我拉它，我扯它，甚至想踢它，</a:t>
            </a:r>
            <a:endParaRPr lang="zh-CN" altLang="en-US"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endParaRPr>
          </a:p>
          <a:p>
            <a:pPr marL="0" indent="0" defTabSz="514350">
              <a:lnSpc>
                <a:spcPct val="120000"/>
              </a:lnSpc>
              <a:spcBef>
                <a:spcPct val="0"/>
              </a:spcBef>
              <a:buClr>
                <a:schemeClr val="accent1"/>
              </a:buClr>
              <a:buSzPct val="50000"/>
              <a:buFont typeface="Arial" panose="020B0604020202020204" charset="-76"/>
              <a:buNone/>
            </a:pPr>
            <a:r>
              <a:rPr lang="zh-CN" altLang="en-US"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rPr>
              <a:t>蜗牛受了伤，它流着汗，喘着气，往前爬</a:t>
            </a:r>
            <a:r>
              <a:rPr lang="en-US" altLang="zh-CN"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rPr>
              <a:t>…</a:t>
            </a:r>
            <a:endParaRPr lang="en-US" altLang="zh-CN"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endParaRPr>
          </a:p>
          <a:p>
            <a:pPr marL="0" indent="0" defTabSz="514350">
              <a:lnSpc>
                <a:spcPct val="120000"/>
              </a:lnSpc>
              <a:spcBef>
                <a:spcPct val="0"/>
              </a:spcBef>
              <a:buClr>
                <a:schemeClr val="accent1"/>
              </a:buClr>
              <a:buSzPct val="50000"/>
              <a:buFont typeface="Arial" panose="020B0604020202020204" charset="-76"/>
              <a:buNone/>
            </a:pPr>
            <a:r>
              <a:rPr lang="zh-CN" altLang="en-US"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rPr>
              <a:t>真奇怪，为什么上帝叫我牵一只蜗牛去散步？</a:t>
            </a:r>
            <a:endParaRPr lang="zh-CN" altLang="en-US"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endParaRPr>
          </a:p>
          <a:p>
            <a:pPr marL="0" indent="0" defTabSz="514350">
              <a:lnSpc>
                <a:spcPct val="120000"/>
              </a:lnSpc>
              <a:spcBef>
                <a:spcPct val="0"/>
              </a:spcBef>
              <a:buClr>
                <a:schemeClr val="accent1"/>
              </a:buClr>
              <a:buSzPct val="50000"/>
              <a:buFont typeface="Arial" panose="020B0604020202020204" charset="-76"/>
              <a:buNone/>
            </a:pPr>
            <a:r>
              <a:rPr lang="zh-CN" altLang="en-US"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rPr>
              <a:t>「上帝啊！为什么？」</a:t>
            </a:r>
            <a:endParaRPr lang="zh-CN" altLang="en-US" sz="2000" kern="1200" baseline="0" dirty="0" smtClean="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endParaRPr>
          </a:p>
        </p:txBody>
      </p:sp>
      <p:sp>
        <p:nvSpPr>
          <p:cNvPr id="61443" name="文本框 34819"/>
          <p:cNvSpPr txBox="1"/>
          <p:nvPr/>
        </p:nvSpPr>
        <p:spPr>
          <a:xfrm>
            <a:off x="6129020" y="1303655"/>
            <a:ext cx="5928360" cy="4092575"/>
          </a:xfrm>
          <a:prstGeom prst="rect">
            <a:avLst/>
          </a:prstGeom>
          <a:noFill/>
          <a:ln w="9525">
            <a:noFill/>
          </a:ln>
        </p:spPr>
        <p:txBody>
          <a:bodyPr wrap="square" anchor="t">
            <a:spAutoFit/>
          </a:bodyPr>
          <a:p>
            <a:r>
              <a:rPr lang="zh-CN" altLang="en-US" sz="2000" dirty="0" smtClean="0">
                <a:latin typeface="方正古隶简体" panose="03000509000000000000" pitchFamily="65" charset="-122"/>
                <a:ea typeface="方正古隶简体" panose="03000509000000000000" pitchFamily="65" charset="-122"/>
              </a:rPr>
              <a:t>天上一片安静。</a:t>
            </a:r>
            <a:endParaRPr lang="zh-CN" altLang="en-US" sz="2000" dirty="0" smtClean="0">
              <a:latin typeface="方正古隶简体" panose="03000509000000000000" pitchFamily="65" charset="-122"/>
              <a:ea typeface="方正古隶简体" panose="03000509000000000000" pitchFamily="65" charset="-122"/>
            </a:endParaRPr>
          </a:p>
          <a:p>
            <a:r>
              <a:rPr lang="zh-CN" altLang="en-US" sz="2000" dirty="0" smtClean="0">
                <a:latin typeface="方正古隶简体" panose="03000509000000000000" pitchFamily="65" charset="-122"/>
                <a:ea typeface="方正古隶简体" panose="03000509000000000000" pitchFamily="65" charset="-122"/>
              </a:rPr>
              <a:t>「唉！也许上帝抓蜗牛去了！」</a:t>
            </a:r>
            <a:endParaRPr lang="zh-CN" altLang="en-US" sz="2000" dirty="0" smtClean="0">
              <a:latin typeface="方正古隶简体" panose="03000509000000000000" pitchFamily="65" charset="-122"/>
              <a:ea typeface="方正古隶简体" panose="03000509000000000000" pitchFamily="65" charset="-122"/>
            </a:endParaRPr>
          </a:p>
          <a:p>
            <a:r>
              <a:rPr lang="zh-CN" altLang="en-US" sz="2000" dirty="0" smtClean="0">
                <a:latin typeface="方正古隶简体" panose="03000509000000000000" pitchFamily="65" charset="-122"/>
                <a:ea typeface="方正古隶简体" panose="03000509000000000000" pitchFamily="65" charset="-122"/>
              </a:rPr>
              <a:t>好吧！松手了！</a:t>
            </a:r>
            <a:endParaRPr lang="zh-CN" altLang="en-US" sz="2000" dirty="0" smtClean="0">
              <a:latin typeface="方正古隶简体" panose="03000509000000000000" pitchFamily="65" charset="-122"/>
              <a:ea typeface="方正古隶简体" panose="03000509000000000000" pitchFamily="65" charset="-122"/>
            </a:endParaRPr>
          </a:p>
          <a:p>
            <a:r>
              <a:rPr lang="zh-CN" altLang="en-US" sz="2000" dirty="0" smtClean="0">
                <a:latin typeface="方正古隶简体" panose="03000509000000000000" pitchFamily="65" charset="-122"/>
                <a:ea typeface="方正古隶简体" panose="03000509000000000000" pitchFamily="65" charset="-122"/>
              </a:rPr>
              <a:t>反正上帝不管了，我还管什么？</a:t>
            </a:r>
            <a:endParaRPr lang="zh-CN" altLang="en-US" sz="2000" dirty="0" smtClean="0">
              <a:latin typeface="方正古隶简体" panose="03000509000000000000" pitchFamily="65" charset="-122"/>
              <a:ea typeface="方正古隶简体" panose="03000509000000000000" pitchFamily="65" charset="-122"/>
            </a:endParaRPr>
          </a:p>
          <a:p>
            <a:r>
              <a:rPr lang="zh-CN" altLang="en-US" sz="2000" dirty="0" smtClean="0">
                <a:latin typeface="方正古隶简体" panose="03000509000000000000" pitchFamily="65" charset="-122"/>
                <a:ea typeface="方正古隶简体" panose="03000509000000000000" pitchFamily="65" charset="-122"/>
              </a:rPr>
              <a:t>让蜗牛往前爬，我在后面生闷气。</a:t>
            </a:r>
            <a:endParaRPr lang="zh-CN" altLang="en-US" sz="2000" dirty="0" smtClean="0">
              <a:latin typeface="方正古隶简体" panose="03000509000000000000" pitchFamily="65" charset="-122"/>
              <a:ea typeface="方正古隶简体" panose="03000509000000000000" pitchFamily="65" charset="-122"/>
            </a:endParaRPr>
          </a:p>
          <a:p>
            <a:r>
              <a:rPr lang="zh-CN" altLang="en-US" sz="2000" dirty="0" smtClean="0">
                <a:latin typeface="方正古隶简体" panose="03000509000000000000" pitchFamily="65" charset="-122"/>
                <a:ea typeface="方正古隶简体" panose="03000509000000000000" pitchFamily="65" charset="-122"/>
              </a:rPr>
              <a:t>咦？我闻到花香，原来这边还有个花园，</a:t>
            </a:r>
            <a:endParaRPr lang="zh-CN" altLang="en-US" sz="2000" dirty="0" smtClean="0">
              <a:latin typeface="方正古隶简体" panose="03000509000000000000" pitchFamily="65" charset="-122"/>
              <a:ea typeface="方正古隶简体" panose="03000509000000000000" pitchFamily="65" charset="-122"/>
            </a:endParaRPr>
          </a:p>
          <a:p>
            <a:r>
              <a:rPr lang="zh-CN" altLang="en-US" sz="2000" dirty="0" smtClean="0">
                <a:latin typeface="方正古隶简体" panose="03000509000000000000" pitchFamily="65" charset="-122"/>
                <a:ea typeface="方正古隶简体" panose="03000509000000000000" pitchFamily="65" charset="-122"/>
              </a:rPr>
              <a:t>我感到微风，原来夜里的微风这么温柔。</a:t>
            </a:r>
            <a:endParaRPr lang="zh-CN" altLang="en-US" sz="2000" dirty="0" smtClean="0">
              <a:latin typeface="方正古隶简体" panose="03000509000000000000" pitchFamily="65" charset="-122"/>
              <a:ea typeface="方正古隶简体" panose="03000509000000000000" pitchFamily="65" charset="-122"/>
            </a:endParaRPr>
          </a:p>
          <a:p>
            <a:r>
              <a:rPr lang="zh-CN" altLang="en-US" sz="2000" dirty="0" smtClean="0">
                <a:latin typeface="方正古隶简体" panose="03000509000000000000" pitchFamily="65" charset="-122"/>
                <a:ea typeface="方正古隶简体" panose="03000509000000000000" pitchFamily="65" charset="-122"/>
              </a:rPr>
              <a:t>慢着！我听到鸟叫，我听到虫鸣。</a:t>
            </a:r>
            <a:endParaRPr lang="zh-CN" altLang="en-US" sz="2000" dirty="0" smtClean="0">
              <a:latin typeface="方正古隶简体" panose="03000509000000000000" pitchFamily="65" charset="-122"/>
              <a:ea typeface="方正古隶简体" panose="03000509000000000000" pitchFamily="65" charset="-122"/>
            </a:endParaRPr>
          </a:p>
          <a:p>
            <a:r>
              <a:rPr lang="zh-CN" altLang="en-US" sz="2000" dirty="0" smtClean="0">
                <a:latin typeface="方正古隶简体" panose="03000509000000000000" pitchFamily="65" charset="-122"/>
                <a:ea typeface="方正古隶简体" panose="03000509000000000000" pitchFamily="65" charset="-122"/>
              </a:rPr>
              <a:t>我看到满天的星斗多亮丽！</a:t>
            </a:r>
            <a:endParaRPr lang="zh-CN" altLang="en-US" sz="2000" dirty="0" smtClean="0">
              <a:latin typeface="方正古隶简体" panose="03000509000000000000" pitchFamily="65" charset="-122"/>
              <a:ea typeface="方正古隶简体" panose="03000509000000000000" pitchFamily="65" charset="-122"/>
            </a:endParaRPr>
          </a:p>
          <a:p>
            <a:r>
              <a:rPr lang="zh-CN" altLang="en-US" sz="2000" dirty="0" smtClean="0">
                <a:latin typeface="方正古隶简体" panose="03000509000000000000" pitchFamily="65" charset="-122"/>
                <a:ea typeface="方正古隶简体" panose="03000509000000000000" pitchFamily="65" charset="-122"/>
              </a:rPr>
              <a:t>咦？我以前怎么没有这般细腻的体会？</a:t>
            </a:r>
            <a:endParaRPr lang="zh-CN" altLang="en-US" sz="2000" dirty="0" smtClean="0">
              <a:latin typeface="方正古隶简体" panose="03000509000000000000" pitchFamily="65" charset="-122"/>
              <a:ea typeface="方正古隶简体" panose="03000509000000000000" pitchFamily="65" charset="-122"/>
            </a:endParaRPr>
          </a:p>
          <a:p>
            <a:r>
              <a:rPr lang="zh-CN" altLang="en-US" sz="2000" dirty="0" smtClean="0">
                <a:latin typeface="方正古隶简体" panose="03000509000000000000" pitchFamily="65" charset="-122"/>
                <a:ea typeface="方正古隶简体" panose="03000509000000000000" pitchFamily="65" charset="-122"/>
              </a:rPr>
              <a:t>我忽然想起来了，莫非我错了？</a:t>
            </a:r>
            <a:endParaRPr lang="zh-CN" altLang="en-US" sz="2000" dirty="0" smtClean="0">
              <a:latin typeface="方正古隶简体" panose="03000509000000000000" pitchFamily="65" charset="-122"/>
              <a:ea typeface="方正古隶简体" panose="03000509000000000000" pitchFamily="65" charset="-122"/>
            </a:endParaRPr>
          </a:p>
          <a:p>
            <a:r>
              <a:rPr lang="zh-CN" altLang="en-US" sz="2000" dirty="0" smtClean="0">
                <a:latin typeface="方正古隶简体" panose="03000509000000000000" pitchFamily="65" charset="-122"/>
                <a:ea typeface="方正古隶简体" panose="03000509000000000000" pitchFamily="65" charset="-122"/>
              </a:rPr>
              <a:t>是上帝叫一只蜗牛牵我去散步。</a:t>
            </a:r>
            <a:endParaRPr lang="zh-CN" altLang="en-US" sz="2000" dirty="0" smtClean="0">
              <a:latin typeface="方正古隶简体" panose="03000509000000000000" pitchFamily="65" charset="-122"/>
              <a:ea typeface="方正古隶简体" panose="03000509000000000000" pitchFamily="65" charset="-122"/>
            </a:endParaRPr>
          </a:p>
          <a:p>
            <a:endParaRPr lang="zh-CN" altLang="en-US" sz="2000" dirty="0" smtClean="0">
              <a:latin typeface="方正古隶简体" panose="03000509000000000000" pitchFamily="65" charset="-122"/>
              <a:ea typeface="方正古隶简体" panose="03000509000000000000" pitchFamily="65" charset="-122"/>
            </a:endParaRPr>
          </a:p>
        </p:txBody>
      </p:sp>
      <p:pic>
        <p:nvPicPr>
          <p:cNvPr id="15" name="图片 14"/>
          <p:cNvPicPr>
            <a:picLocks noChangeAspect="1"/>
          </p:cNvPicPr>
          <p:nvPr/>
        </p:nvPicPr>
        <p:blipFill rotWithShape="1">
          <a:blip r:embed="rId1">
            <a:extLst>
              <a:ext uri="{28A0092B-C50C-407E-A947-70E740481C1C}">
                <a14:useLocalDpi xmlns:a14="http://schemas.microsoft.com/office/drawing/2010/main" val="0"/>
              </a:ext>
            </a:extLst>
          </a:blip>
          <a:srcRect l="32993" t="4407"/>
          <a:stretch>
            <a:fillRect/>
          </a:stretch>
        </p:blipFill>
        <p:spPr>
          <a:xfrm>
            <a:off x="8280743" y="4382188"/>
            <a:ext cx="3916337" cy="4190311"/>
          </a:xfrm>
          <a:prstGeom prst="rect">
            <a:avLst/>
          </a:prstGeom>
        </p:spPr>
      </p:pic>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l="24013" t="63232" r="40992" b="5745"/>
          <a:stretch>
            <a:fillRect/>
          </a:stretch>
        </p:blipFill>
        <p:spPr>
          <a:xfrm>
            <a:off x="-21729" y="4996229"/>
            <a:ext cx="4266572" cy="1891205"/>
          </a:xfrm>
          <a:prstGeom prst="rect">
            <a:avLst/>
          </a:prstGeom>
        </p:spPr>
      </p:pic>
      <p:sp>
        <p:nvSpPr>
          <p:cNvPr id="4" name="TextBox 24"/>
          <p:cNvSpPr txBox="1"/>
          <p:nvPr/>
        </p:nvSpPr>
        <p:spPr>
          <a:xfrm>
            <a:off x="795020" y="403225"/>
            <a:ext cx="4923155" cy="645160"/>
          </a:xfrm>
          <a:prstGeom prst="rect">
            <a:avLst/>
          </a:prstGeom>
          <a:noFill/>
        </p:spPr>
        <p:txBody>
          <a:bodyPr wrap="square" rtlCol="0">
            <a:spAutoFit/>
          </a:bodyPr>
          <a:p>
            <a:pPr algn="l"/>
            <a:r>
              <a:rPr lang="zh-CN" altLang="en-US" sz="3600" dirty="0">
                <a:solidFill>
                  <a:schemeClr val="tx1">
                    <a:lumMod val="65000"/>
                    <a:lumOff val="35000"/>
                  </a:schemeClr>
                </a:solidFill>
                <a:latin typeface="方正行楷简体" panose="02010601030101010101" charset="-122"/>
                <a:ea typeface="方正行楷简体" panose="02010601030101010101" charset="-122"/>
                <a:sym typeface="Arial" panose="020B0604020202020204" charset="-76"/>
              </a:rPr>
              <a:t>牵一只蜗牛去散步</a:t>
            </a:r>
            <a:endParaRPr lang="zh-CN" altLang="en-US" sz="3600" dirty="0">
              <a:solidFill>
                <a:schemeClr val="tx1">
                  <a:lumMod val="65000"/>
                  <a:lumOff val="35000"/>
                </a:schemeClr>
              </a:solidFill>
              <a:latin typeface="方正行楷简体" panose="02010601030101010101" charset="-122"/>
              <a:ea typeface="方正行楷简体" panose="02010601030101010101" charset="-122"/>
              <a:sym typeface="Arial" panose="020B0604020202020204" charset="-76"/>
            </a:endParaRPr>
          </a:p>
        </p:txBody>
      </p:sp>
      <p:pic>
        <p:nvPicPr>
          <p:cNvPr id="31" name="Picture 272" descr="28"/>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 r="-4292" b="14367"/>
          <a:stretch>
            <a:fillRect/>
          </a:stretch>
        </p:blipFill>
        <p:spPr bwMode="auto">
          <a:xfrm>
            <a:off x="4803140" y="153035"/>
            <a:ext cx="1529715" cy="96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26000"/>
            <a:extLst>
              <a:ext uri="{BEBA8EAE-BF5A-486C-A8C5-ECC9F3942E4B}">
                <a14:imgProps xmlns:a14="http://schemas.microsoft.com/office/drawing/2010/main">
                  <a14:imgLayer r:embed="rId2">
                    <a14:imgEffect>
                      <a14:artisticTexturizer/>
                    </a14:imgEffect>
                    <a14:imgEffect>
                      <a14:brightnessContrast bright="18000"/>
                    </a14:imgEffect>
                    <a14:imgEffect>
                      <a14:colorTemperature colorTemp="5591"/>
                    </a14:imgEffect>
                    <a14:imgEffect>
                      <a14:saturation sat="28000"/>
                    </a14:imgEffect>
                  </a14:imgLayer>
                </a14:imgProps>
              </a:ext>
            </a:extLst>
          </a:blip>
          <a:srcRect/>
          <a:tile tx="0" ty="0" sx="100000" sy="100000" flip="none" algn="tl"/>
        </a:blipFill>
        <a:effectLst/>
      </p:bgPr>
    </p:bg>
    <p:spTree>
      <p:nvGrpSpPr>
        <p:cNvPr id="1" name=""/>
        <p:cNvGrpSpPr/>
        <p:nvPr/>
      </p:nvGrpSpPr>
      <p:grpSpPr>
        <a:xfrm>
          <a:off x="0" y="0"/>
          <a:ext cx="0" cy="0"/>
          <a:chOff x="0" y="0"/>
          <a:chExt cx="0" cy="0"/>
        </a:xfrm>
      </p:grpSpPr>
      <p:pic>
        <p:nvPicPr>
          <p:cNvPr id="67" name="淘宝店chenying0907 66"/>
          <p:cNvPicPr>
            <a:picLocks noChangeAspect="1"/>
          </p:cNvPicPr>
          <p:nvPr/>
        </p:nvPicPr>
        <p:blipFill>
          <a:blip r:embed="rId3">
            <a:grayscl/>
          </a:blip>
          <a:srcRect l="12765" b="22482"/>
          <a:stretch>
            <a:fillRect/>
          </a:stretch>
        </p:blipFill>
        <p:spPr>
          <a:xfrm rot="420837" flipH="1">
            <a:off x="6845658" y="694644"/>
            <a:ext cx="5681227" cy="6534677"/>
          </a:xfrm>
          <a:custGeom>
            <a:avLst/>
            <a:gdLst>
              <a:gd name="connsiteX0" fmla="*/ 5681227 w 5681227"/>
              <a:gd name="connsiteY0" fmla="*/ 0 h 6534677"/>
              <a:gd name="connsiteX1" fmla="*/ 717977 w 5681227"/>
              <a:gd name="connsiteY1" fmla="*/ 0 h 6534677"/>
              <a:gd name="connsiteX2" fmla="*/ 0 w 5681227"/>
              <a:gd name="connsiteY2" fmla="*/ 5835706 h 6534677"/>
              <a:gd name="connsiteX3" fmla="*/ 5681226 w 5681227"/>
              <a:gd name="connsiteY3" fmla="*/ 6534677 h 6534677"/>
            </a:gdLst>
            <a:ahLst/>
            <a:cxnLst>
              <a:cxn ang="0">
                <a:pos x="connsiteX0" y="connsiteY0"/>
              </a:cxn>
              <a:cxn ang="0">
                <a:pos x="connsiteX1" y="connsiteY1"/>
              </a:cxn>
              <a:cxn ang="0">
                <a:pos x="connsiteX2" y="connsiteY2"/>
              </a:cxn>
              <a:cxn ang="0">
                <a:pos x="connsiteX3" y="connsiteY3"/>
              </a:cxn>
            </a:cxnLst>
            <a:rect l="l" t="t" r="r" b="b"/>
            <a:pathLst>
              <a:path w="5681227" h="6534677">
                <a:moveTo>
                  <a:pt x="5681227" y="0"/>
                </a:moveTo>
                <a:lnTo>
                  <a:pt x="717977" y="0"/>
                </a:lnTo>
                <a:lnTo>
                  <a:pt x="0" y="5835706"/>
                </a:lnTo>
                <a:lnTo>
                  <a:pt x="5681226" y="6534677"/>
                </a:lnTo>
                <a:close/>
              </a:path>
            </a:pathLst>
          </a:custGeom>
          <a:effectLst>
            <a:softEdge rad="0"/>
          </a:effectLst>
        </p:spPr>
      </p:pic>
      <p:pic>
        <p:nvPicPr>
          <p:cNvPr id="5963" name="淘宝店chenying0907 5962"/>
          <p:cNvPicPr>
            <a:picLocks noChangeAspect="1"/>
          </p:cNvPicPr>
          <p:nvPr/>
        </p:nvPicPr>
        <p:blipFill>
          <a:blip r:embed="rId3"/>
          <a:stretch>
            <a:fillRect/>
          </a:stretch>
        </p:blipFill>
        <p:spPr>
          <a:xfrm rot="11652171" flipV="1">
            <a:off x="9064337" y="2863970"/>
            <a:ext cx="3160188" cy="4090596"/>
          </a:xfrm>
          <a:prstGeom prst="rect">
            <a:avLst/>
          </a:prstGeom>
        </p:spPr>
      </p:pic>
      <p:pic>
        <p:nvPicPr>
          <p:cNvPr id="5964" name="淘宝店chenying0907 5963"/>
          <p:cNvPicPr>
            <a:picLocks noChangeAspect="1"/>
          </p:cNvPicPr>
          <p:nvPr/>
        </p:nvPicPr>
        <p:blipFill>
          <a:blip r:embed="rId4"/>
          <a:stretch>
            <a:fillRect/>
          </a:stretch>
        </p:blipFill>
        <p:spPr>
          <a:xfrm>
            <a:off x="0" y="3769923"/>
            <a:ext cx="208048" cy="869944"/>
          </a:xfrm>
          <a:prstGeom prst="rect">
            <a:avLst/>
          </a:prstGeom>
        </p:spPr>
      </p:pic>
      <p:pic>
        <p:nvPicPr>
          <p:cNvPr id="5965" name="淘宝店chenying0907 5964"/>
          <p:cNvPicPr>
            <a:picLocks noChangeAspect="1"/>
          </p:cNvPicPr>
          <p:nvPr/>
        </p:nvPicPr>
        <p:blipFill>
          <a:blip r:embed="rId5"/>
          <a:stretch>
            <a:fillRect/>
          </a:stretch>
        </p:blipFill>
        <p:spPr>
          <a:xfrm rot="5400000">
            <a:off x="25319" y="-45407"/>
            <a:ext cx="3561721" cy="3652536"/>
          </a:xfrm>
          <a:prstGeom prst="rect">
            <a:avLst/>
          </a:prstGeom>
        </p:spPr>
      </p:pic>
      <p:sp>
        <p:nvSpPr>
          <p:cNvPr id="5968" name="椭圆 5967"/>
          <p:cNvSpPr/>
          <p:nvPr/>
        </p:nvSpPr>
        <p:spPr>
          <a:xfrm>
            <a:off x="7939144" y="2345167"/>
            <a:ext cx="311971" cy="26894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69" name="椭圆 5968"/>
          <p:cNvSpPr/>
          <p:nvPr/>
        </p:nvSpPr>
        <p:spPr>
          <a:xfrm>
            <a:off x="9348351" y="2360671"/>
            <a:ext cx="225374" cy="178133"/>
          </a:xfrm>
          <a:custGeom>
            <a:avLst/>
            <a:gdLst>
              <a:gd name="connsiteX0" fmla="*/ 0 w 225329"/>
              <a:gd name="connsiteY0" fmla="*/ 67551 h 135102"/>
              <a:gd name="connsiteX1" fmla="*/ 112665 w 225329"/>
              <a:gd name="connsiteY1" fmla="*/ 0 h 135102"/>
              <a:gd name="connsiteX2" fmla="*/ 225330 w 225329"/>
              <a:gd name="connsiteY2" fmla="*/ 67551 h 135102"/>
              <a:gd name="connsiteX3" fmla="*/ 112665 w 225329"/>
              <a:gd name="connsiteY3" fmla="*/ 135102 h 135102"/>
              <a:gd name="connsiteX4" fmla="*/ 0 w 225329"/>
              <a:gd name="connsiteY4" fmla="*/ 67551 h 135102"/>
              <a:gd name="connsiteX0-1" fmla="*/ 44 w 225374"/>
              <a:gd name="connsiteY0-2" fmla="*/ 110582 h 178133"/>
              <a:gd name="connsiteX1-3" fmla="*/ 123466 w 225374"/>
              <a:gd name="connsiteY1-4" fmla="*/ 0 h 178133"/>
              <a:gd name="connsiteX2-5" fmla="*/ 225374 w 225374"/>
              <a:gd name="connsiteY2-6" fmla="*/ 110582 h 178133"/>
              <a:gd name="connsiteX3-7" fmla="*/ 112709 w 225374"/>
              <a:gd name="connsiteY3-8" fmla="*/ 178133 h 178133"/>
              <a:gd name="connsiteX4-9" fmla="*/ 44 w 225374"/>
              <a:gd name="connsiteY4-10" fmla="*/ 110582 h 17813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25374" h="178133">
                <a:moveTo>
                  <a:pt x="44" y="110582"/>
                </a:moveTo>
                <a:cubicBezTo>
                  <a:pt x="1837" y="80893"/>
                  <a:pt x="61243" y="0"/>
                  <a:pt x="123466" y="0"/>
                </a:cubicBezTo>
                <a:cubicBezTo>
                  <a:pt x="185689" y="0"/>
                  <a:pt x="225374" y="73275"/>
                  <a:pt x="225374" y="110582"/>
                </a:cubicBezTo>
                <a:cubicBezTo>
                  <a:pt x="225374" y="147889"/>
                  <a:pt x="174932" y="178133"/>
                  <a:pt x="112709" y="178133"/>
                </a:cubicBezTo>
                <a:cubicBezTo>
                  <a:pt x="50486" y="178133"/>
                  <a:pt x="-1749" y="140271"/>
                  <a:pt x="44" y="11058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0" name="椭圆 5969"/>
          <p:cNvSpPr/>
          <p:nvPr/>
        </p:nvSpPr>
        <p:spPr>
          <a:xfrm>
            <a:off x="7551867" y="3318141"/>
            <a:ext cx="64547" cy="15917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1" name="椭圆 5970"/>
          <p:cNvSpPr/>
          <p:nvPr/>
        </p:nvSpPr>
        <p:spPr>
          <a:xfrm>
            <a:off x="9660367" y="4963030"/>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2" name="椭圆 5971"/>
          <p:cNvSpPr/>
          <p:nvPr/>
        </p:nvSpPr>
        <p:spPr>
          <a:xfrm>
            <a:off x="5475642" y="4832781"/>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3" name="椭圆 5972"/>
          <p:cNvSpPr/>
          <p:nvPr/>
        </p:nvSpPr>
        <p:spPr>
          <a:xfrm>
            <a:off x="5787614" y="2283219"/>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4" name="椭圆 5973"/>
          <p:cNvSpPr/>
          <p:nvPr/>
        </p:nvSpPr>
        <p:spPr>
          <a:xfrm>
            <a:off x="8498541" y="1521576"/>
            <a:ext cx="112269" cy="19363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5" name="椭圆 5974"/>
          <p:cNvSpPr/>
          <p:nvPr/>
        </p:nvSpPr>
        <p:spPr>
          <a:xfrm>
            <a:off x="8810513" y="3746259"/>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6" name="椭圆 5975"/>
          <p:cNvSpPr/>
          <p:nvPr/>
        </p:nvSpPr>
        <p:spPr>
          <a:xfrm>
            <a:off x="11360075" y="4843537"/>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7" name="椭圆 5976"/>
          <p:cNvSpPr/>
          <p:nvPr/>
        </p:nvSpPr>
        <p:spPr>
          <a:xfrm>
            <a:off x="9821732" y="6026879"/>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8" name="椭圆 5977"/>
          <p:cNvSpPr/>
          <p:nvPr/>
        </p:nvSpPr>
        <p:spPr>
          <a:xfrm>
            <a:off x="10143465" y="3476354"/>
            <a:ext cx="151606" cy="144329"/>
          </a:xfrm>
          <a:custGeom>
            <a:avLst/>
            <a:gdLst>
              <a:gd name="connsiteX0" fmla="*/ 0 w 161365"/>
              <a:gd name="connsiteY0" fmla="*/ 60242 h 120484"/>
              <a:gd name="connsiteX1" fmla="*/ 80683 w 161365"/>
              <a:gd name="connsiteY1" fmla="*/ 0 h 120484"/>
              <a:gd name="connsiteX2" fmla="*/ 161366 w 161365"/>
              <a:gd name="connsiteY2" fmla="*/ 60242 h 120484"/>
              <a:gd name="connsiteX3" fmla="*/ 80683 w 161365"/>
              <a:gd name="connsiteY3" fmla="*/ 120484 h 120484"/>
              <a:gd name="connsiteX4" fmla="*/ 0 w 161365"/>
              <a:gd name="connsiteY4" fmla="*/ 60242 h 120484"/>
              <a:gd name="connsiteX0-1" fmla="*/ 1148 w 165968"/>
              <a:gd name="connsiteY0-2" fmla="*/ 60242 h 141999"/>
              <a:gd name="connsiteX1-3" fmla="*/ 81831 w 165968"/>
              <a:gd name="connsiteY1-4" fmla="*/ 0 h 141999"/>
              <a:gd name="connsiteX2-5" fmla="*/ 162514 w 165968"/>
              <a:gd name="connsiteY2-6" fmla="*/ 60242 h 141999"/>
              <a:gd name="connsiteX3-7" fmla="*/ 135619 w 165968"/>
              <a:gd name="connsiteY3-8" fmla="*/ 141999 h 141999"/>
              <a:gd name="connsiteX4-9" fmla="*/ 1148 w 165968"/>
              <a:gd name="connsiteY4-10" fmla="*/ 60242 h 141999"/>
              <a:gd name="connsiteX0-11" fmla="*/ 997 w 151606"/>
              <a:gd name="connsiteY0-12" fmla="*/ 104235 h 144329"/>
              <a:gd name="connsiteX1-13" fmla="*/ 70923 w 151606"/>
              <a:gd name="connsiteY1-14" fmla="*/ 963 h 144329"/>
              <a:gd name="connsiteX2-15" fmla="*/ 151606 w 151606"/>
              <a:gd name="connsiteY2-16" fmla="*/ 61205 h 144329"/>
              <a:gd name="connsiteX3-17" fmla="*/ 124711 w 151606"/>
              <a:gd name="connsiteY3-18" fmla="*/ 142962 h 144329"/>
              <a:gd name="connsiteX4-19" fmla="*/ 997 w 151606"/>
              <a:gd name="connsiteY4-20" fmla="*/ 104235 h 1443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51606" h="144329">
                <a:moveTo>
                  <a:pt x="997" y="104235"/>
                </a:moveTo>
                <a:cubicBezTo>
                  <a:pt x="-7968" y="80569"/>
                  <a:pt x="45822" y="8135"/>
                  <a:pt x="70923" y="963"/>
                </a:cubicBezTo>
                <a:cubicBezTo>
                  <a:pt x="96024" y="-6209"/>
                  <a:pt x="151606" y="27934"/>
                  <a:pt x="151606" y="61205"/>
                </a:cubicBezTo>
                <a:cubicBezTo>
                  <a:pt x="151606" y="94476"/>
                  <a:pt x="149812" y="135790"/>
                  <a:pt x="124711" y="142962"/>
                </a:cubicBezTo>
                <a:cubicBezTo>
                  <a:pt x="99610" y="150134"/>
                  <a:pt x="9962" y="127901"/>
                  <a:pt x="997" y="10423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9" name="椭圆 5978"/>
          <p:cNvSpPr/>
          <p:nvPr/>
        </p:nvSpPr>
        <p:spPr>
          <a:xfrm>
            <a:off x="5066852" y="1928215"/>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0" name="椭圆 5979"/>
          <p:cNvSpPr/>
          <p:nvPr/>
        </p:nvSpPr>
        <p:spPr>
          <a:xfrm>
            <a:off x="3528509" y="3111557"/>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1" name="椭圆 5980"/>
          <p:cNvSpPr/>
          <p:nvPr/>
        </p:nvSpPr>
        <p:spPr>
          <a:xfrm>
            <a:off x="3840481" y="561995"/>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2" name="椭圆 5981"/>
          <p:cNvSpPr/>
          <p:nvPr/>
        </p:nvSpPr>
        <p:spPr>
          <a:xfrm>
            <a:off x="2646381" y="2767312"/>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3" name="椭圆 5982"/>
          <p:cNvSpPr/>
          <p:nvPr/>
        </p:nvSpPr>
        <p:spPr>
          <a:xfrm>
            <a:off x="1108038" y="3950654"/>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4" name="椭圆 5983"/>
          <p:cNvSpPr/>
          <p:nvPr/>
        </p:nvSpPr>
        <p:spPr>
          <a:xfrm>
            <a:off x="1420010" y="1401092"/>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5" name="椭圆 5984"/>
          <p:cNvSpPr/>
          <p:nvPr/>
        </p:nvSpPr>
        <p:spPr>
          <a:xfrm>
            <a:off x="7863840" y="5413693"/>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6" name="椭圆 5985"/>
          <p:cNvSpPr/>
          <p:nvPr/>
        </p:nvSpPr>
        <p:spPr>
          <a:xfrm>
            <a:off x="6325497" y="6597035"/>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7" name="椭圆 5986"/>
          <p:cNvSpPr/>
          <p:nvPr/>
        </p:nvSpPr>
        <p:spPr>
          <a:xfrm>
            <a:off x="6637469" y="4047473"/>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8" name="椭圆 5987"/>
          <p:cNvSpPr/>
          <p:nvPr/>
        </p:nvSpPr>
        <p:spPr>
          <a:xfrm>
            <a:off x="6992470" y="1971246"/>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9" name="椭圆 5988"/>
          <p:cNvSpPr/>
          <p:nvPr/>
        </p:nvSpPr>
        <p:spPr>
          <a:xfrm>
            <a:off x="5454082" y="3154521"/>
            <a:ext cx="182926" cy="163620"/>
          </a:xfrm>
          <a:custGeom>
            <a:avLst/>
            <a:gdLst>
              <a:gd name="connsiteX0" fmla="*/ 0 w 161365"/>
              <a:gd name="connsiteY0" fmla="*/ 60242 h 120484"/>
              <a:gd name="connsiteX1" fmla="*/ 80683 w 161365"/>
              <a:gd name="connsiteY1" fmla="*/ 0 h 120484"/>
              <a:gd name="connsiteX2" fmla="*/ 161366 w 161365"/>
              <a:gd name="connsiteY2" fmla="*/ 60242 h 120484"/>
              <a:gd name="connsiteX3" fmla="*/ 80683 w 161365"/>
              <a:gd name="connsiteY3" fmla="*/ 120484 h 120484"/>
              <a:gd name="connsiteX4" fmla="*/ 0 w 161365"/>
              <a:gd name="connsiteY4" fmla="*/ 60242 h 120484"/>
              <a:gd name="connsiteX0-1" fmla="*/ 0 w 182881"/>
              <a:gd name="connsiteY0-2" fmla="*/ 60321 h 120685"/>
              <a:gd name="connsiteX1-3" fmla="*/ 80683 w 182881"/>
              <a:gd name="connsiteY1-4" fmla="*/ 79 h 120685"/>
              <a:gd name="connsiteX2-5" fmla="*/ 182881 w 182881"/>
              <a:gd name="connsiteY2-6" fmla="*/ 71079 h 120685"/>
              <a:gd name="connsiteX3-7" fmla="*/ 80683 w 182881"/>
              <a:gd name="connsiteY3-8" fmla="*/ 120563 h 120685"/>
              <a:gd name="connsiteX4-9" fmla="*/ 0 w 182881"/>
              <a:gd name="connsiteY4-10" fmla="*/ 60321 h 120685"/>
              <a:gd name="connsiteX0-11" fmla="*/ 45 w 182926"/>
              <a:gd name="connsiteY0-12" fmla="*/ 60309 h 163620"/>
              <a:gd name="connsiteX1-13" fmla="*/ 80728 w 182926"/>
              <a:gd name="connsiteY1-14" fmla="*/ 67 h 163620"/>
              <a:gd name="connsiteX2-15" fmla="*/ 182926 w 182926"/>
              <a:gd name="connsiteY2-16" fmla="*/ 71067 h 163620"/>
              <a:gd name="connsiteX3-17" fmla="*/ 91485 w 182926"/>
              <a:gd name="connsiteY3-18" fmla="*/ 163582 h 163620"/>
              <a:gd name="connsiteX4-19" fmla="*/ 45 w 182926"/>
              <a:gd name="connsiteY4-20" fmla="*/ 60309 h 16362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82926" h="163620">
                <a:moveTo>
                  <a:pt x="45" y="60309"/>
                </a:moveTo>
                <a:cubicBezTo>
                  <a:pt x="-1748" y="33057"/>
                  <a:pt x="50248" y="-1726"/>
                  <a:pt x="80728" y="67"/>
                </a:cubicBezTo>
                <a:cubicBezTo>
                  <a:pt x="111208" y="1860"/>
                  <a:pt x="182926" y="37796"/>
                  <a:pt x="182926" y="71067"/>
                </a:cubicBezTo>
                <a:cubicBezTo>
                  <a:pt x="182926" y="104338"/>
                  <a:pt x="121965" y="165375"/>
                  <a:pt x="91485" y="163582"/>
                </a:cubicBezTo>
                <a:cubicBezTo>
                  <a:pt x="61005" y="161789"/>
                  <a:pt x="1838" y="87562"/>
                  <a:pt x="45" y="603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90" name="椭圆 5989"/>
          <p:cNvSpPr/>
          <p:nvPr/>
        </p:nvSpPr>
        <p:spPr>
          <a:xfrm>
            <a:off x="5766099" y="605026"/>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06" name="椭圆 6005"/>
          <p:cNvSpPr/>
          <p:nvPr/>
        </p:nvSpPr>
        <p:spPr>
          <a:xfrm>
            <a:off x="6992470" y="4081400"/>
            <a:ext cx="161365" cy="1204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026" name="淘宝店chenying0907 6025"/>
          <p:cNvPicPr>
            <a:picLocks noChangeAspect="1"/>
          </p:cNvPicPr>
          <p:nvPr/>
        </p:nvPicPr>
        <p:blipFill>
          <a:blip r:embed="rId3"/>
          <a:stretch>
            <a:fillRect/>
          </a:stretch>
        </p:blipFill>
        <p:spPr>
          <a:xfrm rot="18000000" flipH="1" flipV="1">
            <a:off x="1902745" y="2792058"/>
            <a:ext cx="1719909" cy="2226277"/>
          </a:xfrm>
          <a:prstGeom prst="rect">
            <a:avLst/>
          </a:prstGeom>
        </p:spPr>
      </p:pic>
      <p:grpSp>
        <p:nvGrpSpPr>
          <p:cNvPr id="2" name="淘宝店chenying0907 1"/>
          <p:cNvGrpSpPr/>
          <p:nvPr/>
        </p:nvGrpSpPr>
        <p:grpSpPr>
          <a:xfrm>
            <a:off x="2646381" y="1885025"/>
            <a:ext cx="7413367" cy="3349809"/>
            <a:chOff x="2756314" y="1948458"/>
            <a:chExt cx="7413367" cy="3349809"/>
          </a:xfrm>
        </p:grpSpPr>
        <p:grpSp>
          <p:nvGrpSpPr>
            <p:cNvPr id="6020" name="淘宝店chenying0907 6019"/>
            <p:cNvGrpSpPr/>
            <p:nvPr/>
          </p:nvGrpSpPr>
          <p:grpSpPr>
            <a:xfrm rot="16200000">
              <a:off x="4788093" y="-83321"/>
              <a:ext cx="3349809" cy="7413367"/>
              <a:chOff x="7210222" y="3140035"/>
              <a:chExt cx="1770664" cy="3272488"/>
            </a:xfrm>
          </p:grpSpPr>
          <p:sp>
            <p:nvSpPr>
              <p:cNvPr id="6021" name="淘宝店chenying0907 6020"/>
              <p:cNvSpPr/>
              <p:nvPr/>
            </p:nvSpPr>
            <p:spPr>
              <a:xfrm>
                <a:off x="7210222" y="3140035"/>
                <a:ext cx="1770664" cy="3272488"/>
              </a:xfrm>
              <a:prstGeom prst="rect">
                <a:avLst/>
              </a:prstGeom>
              <a:solidFill>
                <a:srgbClr val="EBEBEB"/>
              </a:solidFill>
              <a:ln>
                <a:noFill/>
              </a:ln>
              <a:effectLst>
                <a:outerShdw blurRad="63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22" name="淘宝店chenying0907 6021"/>
              <p:cNvSpPr/>
              <p:nvPr/>
            </p:nvSpPr>
            <p:spPr>
              <a:xfrm>
                <a:off x="7210222" y="3140035"/>
                <a:ext cx="1770664" cy="3272488"/>
              </a:xfrm>
              <a:prstGeom prst="rect">
                <a:avLst/>
              </a:prstGeom>
              <a:blipFill>
                <a:blip r:embed="rId6">
                  <a:alphaModFix amt="26000"/>
                  <a:extLst>
                    <a:ext uri="{BEBA8EAE-BF5A-486C-A8C5-ECC9F3942E4B}">
                      <a14:imgProps xmlns:a14="http://schemas.microsoft.com/office/drawing/2010/main">
                        <a14:imgLayer r:embed="rId2">
                          <a14:imgEffect>
                            <a14:brightnessContrast bright="18000"/>
                          </a14:imgEffect>
                          <a14:imgEffect>
                            <a14:colorTemperature colorTemp="4682"/>
                          </a14:imgEffect>
                          <a14:imgEffect>
                            <a14:saturation sat="28000"/>
                          </a14:imgEffect>
                          <a14:imgEffect>
                            <a14:sharpenSoften amount="50000"/>
                          </a14:imgEffect>
                        </a14:imgLayer>
                      </a14:imgProps>
                    </a:ext>
                  </a:extLst>
                </a:blip>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12" name="淘宝店chenying0907 6011"/>
            <p:cNvGrpSpPr/>
            <p:nvPr/>
          </p:nvGrpSpPr>
          <p:grpSpPr>
            <a:xfrm>
              <a:off x="3134359" y="2827554"/>
              <a:ext cx="1520414" cy="1520414"/>
              <a:chOff x="6289903" y="1763607"/>
              <a:chExt cx="1520414" cy="1520414"/>
            </a:xfrm>
          </p:grpSpPr>
          <p:sp>
            <p:nvSpPr>
              <p:cNvPr id="5992" name="淘宝店chenying0907 5991"/>
              <p:cNvSpPr/>
              <p:nvPr/>
            </p:nvSpPr>
            <p:spPr>
              <a:xfrm>
                <a:off x="6289903" y="1763607"/>
                <a:ext cx="1520414" cy="1520414"/>
              </a:xfrm>
              <a:prstGeom prst="rect">
                <a:avLst/>
              </a:pr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94" name="直接连接符 5993"/>
              <p:cNvCxnSpPr/>
              <p:nvPr/>
            </p:nvCxnSpPr>
            <p:spPr>
              <a:xfrm>
                <a:off x="6289903" y="1763607"/>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5995" name="直接连接符 5994"/>
              <p:cNvCxnSpPr/>
              <p:nvPr/>
            </p:nvCxnSpPr>
            <p:spPr>
              <a:xfrm flipH="1">
                <a:off x="6289903" y="1763607"/>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5999" name="直接连接符 5998"/>
              <p:cNvCxnSpPr>
                <a:stCxn id="5992" idx="3"/>
                <a:endCxn id="5992" idx="1"/>
              </p:cNvCxnSpPr>
              <p:nvPr/>
            </p:nvCxnSpPr>
            <p:spPr>
              <a:xfrm flipH="1">
                <a:off x="6289903" y="2523814"/>
                <a:ext cx="1520414" cy="0"/>
              </a:xfrm>
              <a:prstGeom prst="line">
                <a:avLst/>
              </a:prstGeom>
            </p:spPr>
            <p:style>
              <a:lnRef idx="1">
                <a:schemeClr val="accent3"/>
              </a:lnRef>
              <a:fillRef idx="0">
                <a:schemeClr val="accent3"/>
              </a:fillRef>
              <a:effectRef idx="0">
                <a:schemeClr val="accent3"/>
              </a:effectRef>
              <a:fontRef idx="minor">
                <a:schemeClr val="tx1"/>
              </a:fontRef>
            </p:style>
          </p:cxnSp>
          <p:cxnSp>
            <p:nvCxnSpPr>
              <p:cNvPr id="6002" name="直接连接符 6001"/>
              <p:cNvCxnSpPr>
                <a:stCxn id="5992" idx="0"/>
                <a:endCxn id="5992" idx="2"/>
              </p:cNvCxnSpPr>
              <p:nvPr/>
            </p:nvCxnSpPr>
            <p:spPr>
              <a:xfrm>
                <a:off x="7050110" y="1763607"/>
                <a:ext cx="0" cy="1520414"/>
              </a:xfrm>
              <a:prstGeom prst="line">
                <a:avLst/>
              </a:prstGeom>
            </p:spPr>
            <p:style>
              <a:lnRef idx="1">
                <a:schemeClr val="accent3"/>
              </a:lnRef>
              <a:fillRef idx="0">
                <a:schemeClr val="accent3"/>
              </a:fillRef>
              <a:effectRef idx="0">
                <a:schemeClr val="accent3"/>
              </a:effectRef>
              <a:fontRef idx="minor">
                <a:schemeClr val="tx1"/>
              </a:fontRef>
            </p:style>
          </p:cxnSp>
        </p:grpSp>
        <p:grpSp>
          <p:nvGrpSpPr>
            <p:cNvPr id="6013" name="淘宝店chenying0907 6012"/>
            <p:cNvGrpSpPr/>
            <p:nvPr/>
          </p:nvGrpSpPr>
          <p:grpSpPr>
            <a:xfrm>
              <a:off x="4770967" y="2827554"/>
              <a:ext cx="1520414" cy="1520414"/>
              <a:chOff x="6289903" y="3511246"/>
              <a:chExt cx="1520414" cy="1520414"/>
            </a:xfrm>
          </p:grpSpPr>
          <p:sp>
            <p:nvSpPr>
              <p:cNvPr id="6007" name="淘宝店chenying0907 6006"/>
              <p:cNvSpPr/>
              <p:nvPr/>
            </p:nvSpPr>
            <p:spPr>
              <a:xfrm>
                <a:off x="6289903" y="3511246"/>
                <a:ext cx="1520414" cy="1520414"/>
              </a:xfrm>
              <a:prstGeom prst="rect">
                <a:avLst/>
              </a:pr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008" name="直接连接符 6007"/>
              <p:cNvCxnSpPr/>
              <p:nvPr/>
            </p:nvCxnSpPr>
            <p:spPr>
              <a:xfrm>
                <a:off x="6289903" y="3511246"/>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6009" name="直接连接符 6008"/>
              <p:cNvCxnSpPr/>
              <p:nvPr/>
            </p:nvCxnSpPr>
            <p:spPr>
              <a:xfrm flipH="1">
                <a:off x="6289903" y="3511246"/>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6010" name="直接连接符 6009"/>
              <p:cNvCxnSpPr>
                <a:stCxn id="6007" idx="3"/>
                <a:endCxn id="6007" idx="1"/>
              </p:cNvCxnSpPr>
              <p:nvPr/>
            </p:nvCxnSpPr>
            <p:spPr>
              <a:xfrm flipH="1">
                <a:off x="6289903" y="4271453"/>
                <a:ext cx="1520414" cy="0"/>
              </a:xfrm>
              <a:prstGeom prst="line">
                <a:avLst/>
              </a:prstGeom>
            </p:spPr>
            <p:style>
              <a:lnRef idx="1">
                <a:schemeClr val="accent3"/>
              </a:lnRef>
              <a:fillRef idx="0">
                <a:schemeClr val="accent3"/>
              </a:fillRef>
              <a:effectRef idx="0">
                <a:schemeClr val="accent3"/>
              </a:effectRef>
              <a:fontRef idx="minor">
                <a:schemeClr val="tx1"/>
              </a:fontRef>
            </p:style>
          </p:cxnSp>
          <p:cxnSp>
            <p:nvCxnSpPr>
              <p:cNvPr id="6011" name="直接连接符 6010"/>
              <p:cNvCxnSpPr>
                <a:stCxn id="6007" idx="0"/>
                <a:endCxn id="6007" idx="2"/>
              </p:cNvCxnSpPr>
              <p:nvPr/>
            </p:nvCxnSpPr>
            <p:spPr>
              <a:xfrm>
                <a:off x="7050110" y="3511246"/>
                <a:ext cx="0" cy="1520414"/>
              </a:xfrm>
              <a:prstGeom prst="line">
                <a:avLst/>
              </a:prstGeom>
            </p:spPr>
            <p:style>
              <a:lnRef idx="1">
                <a:schemeClr val="accent3"/>
              </a:lnRef>
              <a:fillRef idx="0">
                <a:schemeClr val="accent3"/>
              </a:fillRef>
              <a:effectRef idx="0">
                <a:schemeClr val="accent3"/>
              </a:effectRef>
              <a:fontRef idx="minor">
                <a:schemeClr val="tx1"/>
              </a:fontRef>
            </p:style>
          </p:cxnSp>
        </p:grpSp>
        <p:grpSp>
          <p:nvGrpSpPr>
            <p:cNvPr id="69" name="淘宝店chenying0907 68"/>
            <p:cNvGrpSpPr/>
            <p:nvPr/>
          </p:nvGrpSpPr>
          <p:grpSpPr>
            <a:xfrm>
              <a:off x="6430433" y="2827554"/>
              <a:ext cx="1520414" cy="1520414"/>
              <a:chOff x="6289903" y="3511246"/>
              <a:chExt cx="1520414" cy="1520414"/>
            </a:xfrm>
          </p:grpSpPr>
          <p:sp>
            <p:nvSpPr>
              <p:cNvPr id="70" name="淘宝店chenying0907 69"/>
              <p:cNvSpPr/>
              <p:nvPr/>
            </p:nvSpPr>
            <p:spPr>
              <a:xfrm>
                <a:off x="6289903" y="3511246"/>
                <a:ext cx="1520414" cy="1520414"/>
              </a:xfrm>
              <a:prstGeom prst="rect">
                <a:avLst/>
              </a:pr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1" name="直接连接符 70"/>
              <p:cNvCxnSpPr/>
              <p:nvPr/>
            </p:nvCxnSpPr>
            <p:spPr>
              <a:xfrm>
                <a:off x="6289903" y="3511246"/>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72" name="直接连接符 71"/>
              <p:cNvCxnSpPr/>
              <p:nvPr/>
            </p:nvCxnSpPr>
            <p:spPr>
              <a:xfrm flipH="1">
                <a:off x="6289903" y="3511246"/>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73" name="直接连接符 72"/>
              <p:cNvCxnSpPr>
                <a:stCxn id="70" idx="3"/>
                <a:endCxn id="70" idx="1"/>
              </p:cNvCxnSpPr>
              <p:nvPr/>
            </p:nvCxnSpPr>
            <p:spPr>
              <a:xfrm flipH="1">
                <a:off x="6289903" y="4271453"/>
                <a:ext cx="1520414" cy="0"/>
              </a:xfrm>
              <a:prstGeom prst="line">
                <a:avLst/>
              </a:prstGeom>
            </p:spPr>
            <p:style>
              <a:lnRef idx="1">
                <a:schemeClr val="accent3"/>
              </a:lnRef>
              <a:fillRef idx="0">
                <a:schemeClr val="accent3"/>
              </a:fillRef>
              <a:effectRef idx="0">
                <a:schemeClr val="accent3"/>
              </a:effectRef>
              <a:fontRef idx="minor">
                <a:schemeClr val="tx1"/>
              </a:fontRef>
            </p:style>
          </p:cxnSp>
          <p:cxnSp>
            <p:nvCxnSpPr>
              <p:cNvPr id="74" name="直接连接符 73"/>
              <p:cNvCxnSpPr>
                <a:stCxn id="70" idx="0"/>
                <a:endCxn id="70" idx="2"/>
              </p:cNvCxnSpPr>
              <p:nvPr/>
            </p:nvCxnSpPr>
            <p:spPr>
              <a:xfrm>
                <a:off x="7050110" y="3511246"/>
                <a:ext cx="0" cy="1520414"/>
              </a:xfrm>
              <a:prstGeom prst="line">
                <a:avLst/>
              </a:prstGeom>
            </p:spPr>
            <p:style>
              <a:lnRef idx="1">
                <a:schemeClr val="accent3"/>
              </a:lnRef>
              <a:fillRef idx="0">
                <a:schemeClr val="accent3"/>
              </a:fillRef>
              <a:effectRef idx="0">
                <a:schemeClr val="accent3"/>
              </a:effectRef>
              <a:fontRef idx="minor">
                <a:schemeClr val="tx1"/>
              </a:fontRef>
            </p:style>
          </p:cxnSp>
        </p:grpSp>
        <p:grpSp>
          <p:nvGrpSpPr>
            <p:cNvPr id="75" name="淘宝店chenying0907 74"/>
            <p:cNvGrpSpPr/>
            <p:nvPr/>
          </p:nvGrpSpPr>
          <p:grpSpPr>
            <a:xfrm>
              <a:off x="8101188" y="2827554"/>
              <a:ext cx="1520414" cy="1520414"/>
              <a:chOff x="6289903" y="3511246"/>
              <a:chExt cx="1520414" cy="1520414"/>
            </a:xfrm>
          </p:grpSpPr>
          <p:sp>
            <p:nvSpPr>
              <p:cNvPr id="76" name="淘宝店chenying0907 75"/>
              <p:cNvSpPr/>
              <p:nvPr/>
            </p:nvSpPr>
            <p:spPr>
              <a:xfrm>
                <a:off x="6289903" y="3511246"/>
                <a:ext cx="1520414" cy="1520414"/>
              </a:xfrm>
              <a:prstGeom prst="rect">
                <a:avLst/>
              </a:pr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7" name="直接连接符 76"/>
              <p:cNvCxnSpPr/>
              <p:nvPr/>
            </p:nvCxnSpPr>
            <p:spPr>
              <a:xfrm>
                <a:off x="6289903" y="3511246"/>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78" name="直接连接符 77"/>
              <p:cNvCxnSpPr/>
              <p:nvPr/>
            </p:nvCxnSpPr>
            <p:spPr>
              <a:xfrm flipH="1">
                <a:off x="6289903" y="3511246"/>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79" name="直接连接符 78"/>
              <p:cNvCxnSpPr>
                <a:stCxn id="76" idx="3"/>
                <a:endCxn id="76" idx="1"/>
              </p:cNvCxnSpPr>
              <p:nvPr/>
            </p:nvCxnSpPr>
            <p:spPr>
              <a:xfrm flipH="1">
                <a:off x="6289903" y="4271453"/>
                <a:ext cx="1520414" cy="0"/>
              </a:xfrm>
              <a:prstGeom prst="line">
                <a:avLst/>
              </a:prstGeom>
            </p:spPr>
            <p:style>
              <a:lnRef idx="1">
                <a:schemeClr val="accent3"/>
              </a:lnRef>
              <a:fillRef idx="0">
                <a:schemeClr val="accent3"/>
              </a:fillRef>
              <a:effectRef idx="0">
                <a:schemeClr val="accent3"/>
              </a:effectRef>
              <a:fontRef idx="minor">
                <a:schemeClr val="tx1"/>
              </a:fontRef>
            </p:style>
          </p:cxnSp>
          <p:cxnSp>
            <p:nvCxnSpPr>
              <p:cNvPr id="80" name="直接连接符 79"/>
              <p:cNvCxnSpPr>
                <a:stCxn id="76" idx="0"/>
                <a:endCxn id="76" idx="2"/>
              </p:cNvCxnSpPr>
              <p:nvPr/>
            </p:nvCxnSpPr>
            <p:spPr>
              <a:xfrm>
                <a:off x="7050110" y="3511246"/>
                <a:ext cx="0" cy="1520414"/>
              </a:xfrm>
              <a:prstGeom prst="line">
                <a:avLst/>
              </a:prstGeom>
            </p:spPr>
            <p:style>
              <a:lnRef idx="1">
                <a:schemeClr val="accent3"/>
              </a:lnRef>
              <a:fillRef idx="0">
                <a:schemeClr val="accent3"/>
              </a:fillRef>
              <a:effectRef idx="0">
                <a:schemeClr val="accent3"/>
              </a:effectRef>
              <a:fontRef idx="minor">
                <a:schemeClr val="tx1"/>
              </a:fontRef>
            </p:style>
          </p:cxnSp>
        </p:grpSp>
      </p:grpSp>
      <p:sp>
        <p:nvSpPr>
          <p:cNvPr id="6015" name="文本框 6014"/>
          <p:cNvSpPr txBox="1"/>
          <p:nvPr/>
        </p:nvSpPr>
        <p:spPr>
          <a:xfrm>
            <a:off x="6384728" y="2942264"/>
            <a:ext cx="1661993" cy="1520414"/>
          </a:xfrm>
          <a:prstGeom prst="rect">
            <a:avLst/>
          </a:prstGeom>
          <a:noFill/>
        </p:spPr>
        <p:txBody>
          <a:bodyPr vert="eaVert" wrap="square" rtlCol="0">
            <a:spAutoFit/>
          </a:bodyPr>
          <a:lstStyle/>
          <a:p>
            <a:r>
              <a:rPr lang="zh-CN" altLang="en-US" sz="9600" dirty="0">
                <a:latin typeface="方正行楷繁体" panose="02010601030101010101" pitchFamily="65" charset="-122"/>
                <a:ea typeface="方正行楷繁体" panose="02010601030101010101" pitchFamily="65" charset="-122"/>
              </a:rPr>
              <a:t>观</a:t>
            </a:r>
            <a:endParaRPr lang="zh-CN" altLang="en-US" sz="9600" dirty="0">
              <a:latin typeface="方正行楷繁体" panose="02010601030101010101" pitchFamily="65" charset="-122"/>
              <a:ea typeface="方正行楷繁体" panose="02010601030101010101" pitchFamily="65" charset="-122"/>
            </a:endParaRPr>
          </a:p>
        </p:txBody>
      </p:sp>
      <p:sp>
        <p:nvSpPr>
          <p:cNvPr id="81" name="文本框 80"/>
          <p:cNvSpPr txBox="1"/>
          <p:nvPr/>
        </p:nvSpPr>
        <p:spPr>
          <a:xfrm>
            <a:off x="8010328" y="2942264"/>
            <a:ext cx="1661993" cy="1520414"/>
          </a:xfrm>
          <a:prstGeom prst="rect">
            <a:avLst/>
          </a:prstGeom>
          <a:noFill/>
        </p:spPr>
        <p:txBody>
          <a:bodyPr vert="eaVert" wrap="square" rtlCol="0">
            <a:spAutoFit/>
          </a:bodyPr>
          <a:lstStyle/>
          <a:p>
            <a:r>
              <a:rPr lang="zh-CN" altLang="en-US" sz="9600" dirty="0">
                <a:latin typeface="方正行楷繁体" panose="02010601030101010101" pitchFamily="65" charset="-122"/>
                <a:ea typeface="方正行楷繁体" panose="02010601030101010101" pitchFamily="65" charset="-122"/>
              </a:rPr>
              <a:t>赏</a:t>
            </a:r>
            <a:endParaRPr lang="zh-CN" altLang="en-US" sz="9600" dirty="0">
              <a:latin typeface="方正行楷繁体" panose="02010601030101010101" pitchFamily="65" charset="-122"/>
              <a:ea typeface="方正行楷繁体" panose="02010601030101010101" pitchFamily="65" charset="-122"/>
            </a:endParaRPr>
          </a:p>
        </p:txBody>
      </p:sp>
      <p:sp>
        <p:nvSpPr>
          <p:cNvPr id="82" name="文本框 81"/>
          <p:cNvSpPr txBox="1"/>
          <p:nvPr/>
        </p:nvSpPr>
        <p:spPr>
          <a:xfrm>
            <a:off x="4606154" y="2892568"/>
            <a:ext cx="1661993" cy="1520414"/>
          </a:xfrm>
          <a:prstGeom prst="rect">
            <a:avLst/>
          </a:prstGeom>
          <a:noFill/>
        </p:spPr>
        <p:txBody>
          <a:bodyPr vert="eaVert" wrap="square" rtlCol="0">
            <a:spAutoFit/>
          </a:bodyPr>
          <a:lstStyle/>
          <a:p>
            <a:r>
              <a:rPr lang="zh-CN" altLang="en-US" sz="9600" dirty="0">
                <a:latin typeface="方正行楷繁体" panose="02010601030101010101" pitchFamily="65" charset="-122"/>
                <a:ea typeface="方正行楷繁体" panose="02010601030101010101" pitchFamily="65" charset="-122"/>
              </a:rPr>
              <a:t>谢</a:t>
            </a:r>
            <a:endParaRPr lang="zh-CN" altLang="en-US" sz="9600" dirty="0">
              <a:latin typeface="方正行楷繁体" panose="02010601030101010101" pitchFamily="65" charset="-122"/>
              <a:ea typeface="方正行楷繁体" panose="02010601030101010101" pitchFamily="65" charset="-122"/>
            </a:endParaRPr>
          </a:p>
        </p:txBody>
      </p:sp>
      <p:sp>
        <p:nvSpPr>
          <p:cNvPr id="6014" name="文本框 6013"/>
          <p:cNvSpPr txBox="1"/>
          <p:nvPr/>
        </p:nvSpPr>
        <p:spPr>
          <a:xfrm>
            <a:off x="2963813" y="2892568"/>
            <a:ext cx="1661993" cy="1520414"/>
          </a:xfrm>
          <a:prstGeom prst="rect">
            <a:avLst/>
          </a:prstGeom>
          <a:noFill/>
        </p:spPr>
        <p:txBody>
          <a:bodyPr vert="eaVert" wrap="square" rtlCol="0">
            <a:spAutoFit/>
          </a:bodyPr>
          <a:lstStyle/>
          <a:p>
            <a:r>
              <a:rPr lang="zh-CN" altLang="en-US" sz="9600" dirty="0">
                <a:latin typeface="方正行楷繁体" panose="02010601030101010101" pitchFamily="65" charset="-122"/>
                <a:ea typeface="方正行楷繁体" panose="02010601030101010101" pitchFamily="65" charset="-122"/>
              </a:rPr>
              <a:t>谢</a:t>
            </a:r>
            <a:endParaRPr lang="zh-CN" altLang="en-US" sz="9600" dirty="0">
              <a:latin typeface="方正行楷繁体" panose="02010601030101010101" pitchFamily="65" charset="-122"/>
              <a:ea typeface="方正行楷繁体" panose="02010601030101010101" pitchFamily="65"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淘宝店chenying0907 31"/>
          <p:cNvPicPr>
            <a:picLocks noChangeAspect="1"/>
          </p:cNvPicPr>
          <p:nvPr/>
        </p:nvPicPr>
        <p:blipFill>
          <a:blip r:embed="rId1"/>
          <a:stretch>
            <a:fillRect/>
          </a:stretch>
        </p:blipFill>
        <p:spPr>
          <a:xfrm rot="7673386" flipH="1" flipV="1">
            <a:off x="7602364" y="206267"/>
            <a:ext cx="2801815" cy="3626711"/>
          </a:xfrm>
          <a:prstGeom prst="rect">
            <a:avLst/>
          </a:prstGeom>
        </p:spPr>
      </p:pic>
      <p:grpSp>
        <p:nvGrpSpPr>
          <p:cNvPr id="2" name="淘宝店chenying0907 1"/>
          <p:cNvGrpSpPr/>
          <p:nvPr/>
        </p:nvGrpSpPr>
        <p:grpSpPr>
          <a:xfrm>
            <a:off x="-13774" y="2783679"/>
            <a:ext cx="12219547" cy="4074321"/>
            <a:chOff x="-13774" y="2783679"/>
            <a:chExt cx="12219547" cy="4568523"/>
          </a:xfrm>
        </p:grpSpPr>
        <p:sp>
          <p:nvSpPr>
            <p:cNvPr id="16" name="淘宝店chenying0907 15"/>
            <p:cNvSpPr/>
            <p:nvPr/>
          </p:nvSpPr>
          <p:spPr>
            <a:xfrm rot="5400000">
              <a:off x="3842770" y="-1059089"/>
              <a:ext cx="4520235" cy="12205771"/>
            </a:xfrm>
            <a:custGeom>
              <a:avLst/>
              <a:gdLst>
                <a:gd name="connsiteX0" fmla="*/ 0 w 4353502"/>
                <a:gd name="connsiteY0" fmla="*/ 0 h 12205771"/>
                <a:gd name="connsiteX1" fmla="*/ 4353502 w 4353502"/>
                <a:gd name="connsiteY1" fmla="*/ 0 h 12205771"/>
                <a:gd name="connsiteX2" fmla="*/ 4353502 w 4353502"/>
                <a:gd name="connsiteY2" fmla="*/ 12205771 h 12205771"/>
                <a:gd name="connsiteX3" fmla="*/ 0 w 4353502"/>
                <a:gd name="connsiteY3" fmla="*/ 12205771 h 12205771"/>
                <a:gd name="connsiteX4" fmla="*/ 0 w 4353502"/>
                <a:gd name="connsiteY4" fmla="*/ 0 h 12205771"/>
                <a:gd name="connsiteX0-1" fmla="*/ 215743 w 4569245"/>
                <a:gd name="connsiteY0-2" fmla="*/ 0 h 12205771"/>
                <a:gd name="connsiteX1-3" fmla="*/ 4569245 w 4569245"/>
                <a:gd name="connsiteY1-4" fmla="*/ 0 h 12205771"/>
                <a:gd name="connsiteX2-5" fmla="*/ 4569245 w 4569245"/>
                <a:gd name="connsiteY2-6" fmla="*/ 12205771 h 12205771"/>
                <a:gd name="connsiteX3-7" fmla="*/ 215743 w 4569245"/>
                <a:gd name="connsiteY3-8" fmla="*/ 12205771 h 12205771"/>
                <a:gd name="connsiteX4-9" fmla="*/ 215743 w 4569245"/>
                <a:gd name="connsiteY4-10" fmla="*/ 0 h 12205771"/>
                <a:gd name="connsiteX0-11" fmla="*/ 166733 w 4520235"/>
                <a:gd name="connsiteY0-12" fmla="*/ 0 h 12205771"/>
                <a:gd name="connsiteX1-13" fmla="*/ 4520235 w 4520235"/>
                <a:gd name="connsiteY1-14" fmla="*/ 0 h 12205771"/>
                <a:gd name="connsiteX2-15" fmla="*/ 4520235 w 4520235"/>
                <a:gd name="connsiteY2-16" fmla="*/ 12205771 h 12205771"/>
                <a:gd name="connsiteX3-17" fmla="*/ 166733 w 4520235"/>
                <a:gd name="connsiteY3-18" fmla="*/ 12205771 h 12205771"/>
                <a:gd name="connsiteX4-19" fmla="*/ 166733 w 4520235"/>
                <a:gd name="connsiteY4-20" fmla="*/ 0 h 1220577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0235" h="12205771">
                  <a:moveTo>
                    <a:pt x="166733" y="0"/>
                  </a:moveTo>
                  <a:lnTo>
                    <a:pt x="4520235" y="0"/>
                  </a:lnTo>
                  <a:lnTo>
                    <a:pt x="4520235" y="12205771"/>
                  </a:lnTo>
                  <a:lnTo>
                    <a:pt x="166733" y="12205771"/>
                  </a:lnTo>
                  <a:cubicBezTo>
                    <a:pt x="-318690" y="9209626"/>
                    <a:pt x="437666" y="4136323"/>
                    <a:pt x="166733" y="0"/>
                  </a:cubicBezTo>
                  <a:close/>
                </a:path>
              </a:pathLst>
            </a:custGeom>
            <a:solidFill>
              <a:srgbClr val="EBEBEB"/>
            </a:solidFill>
            <a:ln>
              <a:noFill/>
            </a:ln>
            <a:effectLst>
              <a:outerShdw blurRad="63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淘宝店chenying0907 16"/>
            <p:cNvSpPr/>
            <p:nvPr/>
          </p:nvSpPr>
          <p:spPr>
            <a:xfrm rot="5400000">
              <a:off x="3819833" y="-1019965"/>
              <a:ext cx="4538560" cy="12205774"/>
            </a:xfrm>
            <a:custGeom>
              <a:avLst/>
              <a:gdLst>
                <a:gd name="connsiteX0" fmla="*/ 0 w 4353502"/>
                <a:gd name="connsiteY0" fmla="*/ 0 h 12205771"/>
                <a:gd name="connsiteX1" fmla="*/ 4353502 w 4353502"/>
                <a:gd name="connsiteY1" fmla="*/ 0 h 12205771"/>
                <a:gd name="connsiteX2" fmla="*/ 4353502 w 4353502"/>
                <a:gd name="connsiteY2" fmla="*/ 12205771 h 12205771"/>
                <a:gd name="connsiteX3" fmla="*/ 0 w 4353502"/>
                <a:gd name="connsiteY3" fmla="*/ 12205771 h 12205771"/>
                <a:gd name="connsiteX4" fmla="*/ 0 w 4353502"/>
                <a:gd name="connsiteY4" fmla="*/ 0 h 12205771"/>
                <a:gd name="connsiteX0-1" fmla="*/ 210724 w 4564226"/>
                <a:gd name="connsiteY0-2" fmla="*/ 0 h 12205771"/>
                <a:gd name="connsiteX1-3" fmla="*/ 4564226 w 4564226"/>
                <a:gd name="connsiteY1-4" fmla="*/ 0 h 12205771"/>
                <a:gd name="connsiteX2-5" fmla="*/ 4564226 w 4564226"/>
                <a:gd name="connsiteY2-6" fmla="*/ 12205771 h 12205771"/>
                <a:gd name="connsiteX3-7" fmla="*/ 210724 w 4564226"/>
                <a:gd name="connsiteY3-8" fmla="*/ 12205771 h 12205771"/>
                <a:gd name="connsiteX4-9" fmla="*/ 210724 w 4564226"/>
                <a:gd name="connsiteY4-10" fmla="*/ 0 h 12205771"/>
                <a:gd name="connsiteX0-11" fmla="*/ 265915 w 4619417"/>
                <a:gd name="connsiteY0-12" fmla="*/ 0 h 12205771"/>
                <a:gd name="connsiteX1-13" fmla="*/ 4619417 w 4619417"/>
                <a:gd name="connsiteY1-14" fmla="*/ 0 h 12205771"/>
                <a:gd name="connsiteX2-15" fmla="*/ 4619417 w 4619417"/>
                <a:gd name="connsiteY2-16" fmla="*/ 12205771 h 12205771"/>
                <a:gd name="connsiteX3-17" fmla="*/ 265915 w 4619417"/>
                <a:gd name="connsiteY3-18" fmla="*/ 12205771 h 12205771"/>
                <a:gd name="connsiteX4-19" fmla="*/ 265915 w 4619417"/>
                <a:gd name="connsiteY4-20" fmla="*/ 0 h 12205771"/>
                <a:gd name="connsiteX0-21" fmla="*/ 215021 w 4568523"/>
                <a:gd name="connsiteY0-22" fmla="*/ 0 h 12205771"/>
                <a:gd name="connsiteX1-23" fmla="*/ 4568523 w 4568523"/>
                <a:gd name="connsiteY1-24" fmla="*/ 0 h 12205771"/>
                <a:gd name="connsiteX2-25" fmla="*/ 4568523 w 4568523"/>
                <a:gd name="connsiteY2-26" fmla="*/ 12205771 h 12205771"/>
                <a:gd name="connsiteX3-27" fmla="*/ 215021 w 4568523"/>
                <a:gd name="connsiteY3-28" fmla="*/ 12205771 h 12205771"/>
                <a:gd name="connsiteX4-29" fmla="*/ 215021 w 4568523"/>
                <a:gd name="connsiteY4-30" fmla="*/ 0 h 12205771"/>
                <a:gd name="connsiteX0-31" fmla="*/ 226135 w 4579637"/>
                <a:gd name="connsiteY0-32" fmla="*/ 0 h 12205771"/>
                <a:gd name="connsiteX1-33" fmla="*/ 4579637 w 4579637"/>
                <a:gd name="connsiteY1-34" fmla="*/ 0 h 12205771"/>
                <a:gd name="connsiteX2-35" fmla="*/ 4579637 w 4579637"/>
                <a:gd name="connsiteY2-36" fmla="*/ 12205771 h 12205771"/>
                <a:gd name="connsiteX3-37" fmla="*/ 226135 w 4579637"/>
                <a:gd name="connsiteY3-38" fmla="*/ 12205771 h 12205771"/>
                <a:gd name="connsiteX4-39" fmla="*/ 226135 w 4579637"/>
                <a:gd name="connsiteY4-40" fmla="*/ 0 h 12205771"/>
                <a:gd name="connsiteX0-41" fmla="*/ 208020 w 4584100"/>
                <a:gd name="connsiteY0-42" fmla="*/ 0 h 12205771"/>
                <a:gd name="connsiteX1-43" fmla="*/ 4584100 w 4584100"/>
                <a:gd name="connsiteY1-44" fmla="*/ 0 h 12205771"/>
                <a:gd name="connsiteX2-45" fmla="*/ 4584100 w 4584100"/>
                <a:gd name="connsiteY2-46" fmla="*/ 12205771 h 12205771"/>
                <a:gd name="connsiteX3-47" fmla="*/ 230598 w 4584100"/>
                <a:gd name="connsiteY3-48" fmla="*/ 12205771 h 12205771"/>
                <a:gd name="connsiteX4-49" fmla="*/ 208020 w 4584100"/>
                <a:gd name="connsiteY4-50" fmla="*/ 0 h 12205771"/>
                <a:gd name="connsiteX0-51" fmla="*/ 226134 w 4602214"/>
                <a:gd name="connsiteY0-52" fmla="*/ 0 h 12205774"/>
                <a:gd name="connsiteX1-53" fmla="*/ 4602214 w 4602214"/>
                <a:gd name="connsiteY1-54" fmla="*/ 0 h 12205774"/>
                <a:gd name="connsiteX2-55" fmla="*/ 4602214 w 4602214"/>
                <a:gd name="connsiteY2-56" fmla="*/ 12205771 h 12205774"/>
                <a:gd name="connsiteX3-57" fmla="*/ 226135 w 4602214"/>
                <a:gd name="connsiteY3-58" fmla="*/ 12205774 h 12205774"/>
                <a:gd name="connsiteX4-59" fmla="*/ 226134 w 4602214"/>
                <a:gd name="connsiteY4-60" fmla="*/ 0 h 12205774"/>
                <a:gd name="connsiteX0-61" fmla="*/ 186867 w 4562947"/>
                <a:gd name="connsiteY0-62" fmla="*/ 0 h 12205774"/>
                <a:gd name="connsiteX1-63" fmla="*/ 4562947 w 4562947"/>
                <a:gd name="connsiteY1-64" fmla="*/ 0 h 12205774"/>
                <a:gd name="connsiteX2-65" fmla="*/ 4562947 w 4562947"/>
                <a:gd name="connsiteY2-66" fmla="*/ 12205771 h 12205774"/>
                <a:gd name="connsiteX3-67" fmla="*/ 186868 w 4562947"/>
                <a:gd name="connsiteY3-68" fmla="*/ 12205774 h 12205774"/>
                <a:gd name="connsiteX4-69" fmla="*/ 186867 w 4562947"/>
                <a:gd name="connsiteY4-70" fmla="*/ 0 h 12205774"/>
                <a:gd name="connsiteX0-71" fmla="*/ 143093 w 4519173"/>
                <a:gd name="connsiteY0-72" fmla="*/ 0 h 12205774"/>
                <a:gd name="connsiteX1-73" fmla="*/ 4519173 w 4519173"/>
                <a:gd name="connsiteY1-74" fmla="*/ 0 h 12205774"/>
                <a:gd name="connsiteX2-75" fmla="*/ 4519173 w 4519173"/>
                <a:gd name="connsiteY2-76" fmla="*/ 12205771 h 12205774"/>
                <a:gd name="connsiteX3-77" fmla="*/ 143094 w 4519173"/>
                <a:gd name="connsiteY3-78" fmla="*/ 12205774 h 12205774"/>
                <a:gd name="connsiteX4-79" fmla="*/ 143093 w 4519173"/>
                <a:gd name="connsiteY4-80" fmla="*/ 0 h 12205774"/>
                <a:gd name="connsiteX0-81" fmla="*/ 162480 w 4538560"/>
                <a:gd name="connsiteY0-82" fmla="*/ 0 h 12205774"/>
                <a:gd name="connsiteX1-83" fmla="*/ 4538560 w 4538560"/>
                <a:gd name="connsiteY1-84" fmla="*/ 0 h 12205774"/>
                <a:gd name="connsiteX2-85" fmla="*/ 4538560 w 4538560"/>
                <a:gd name="connsiteY2-86" fmla="*/ 12205771 h 12205774"/>
                <a:gd name="connsiteX3-87" fmla="*/ 162481 w 4538560"/>
                <a:gd name="connsiteY3-88" fmla="*/ 12205774 h 12205774"/>
                <a:gd name="connsiteX4-89" fmla="*/ 162480 w 4538560"/>
                <a:gd name="connsiteY4-90" fmla="*/ 0 h 122057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38560" h="12205774">
                  <a:moveTo>
                    <a:pt x="162480" y="0"/>
                  </a:moveTo>
                  <a:lnTo>
                    <a:pt x="4538560" y="0"/>
                  </a:lnTo>
                  <a:lnTo>
                    <a:pt x="4538560" y="12205771"/>
                  </a:lnTo>
                  <a:lnTo>
                    <a:pt x="162481" y="12205774"/>
                  </a:lnTo>
                  <a:cubicBezTo>
                    <a:pt x="-289073" y="9175763"/>
                    <a:pt x="365680" y="4034724"/>
                    <a:pt x="162480" y="0"/>
                  </a:cubicBezTo>
                  <a:close/>
                </a:path>
              </a:pathLst>
            </a:custGeom>
            <a:blipFill>
              <a:blip r:embed="rId2">
                <a:alphaModFix amt="26000"/>
                <a:extLst>
                  <a:ext uri="{BEBA8EAE-BF5A-486C-A8C5-ECC9F3942E4B}">
                    <a14:imgProps xmlns:a14="http://schemas.microsoft.com/office/drawing/2010/main">
                      <a14:imgLayer r:embed="rId3">
                        <a14:imgEffect>
                          <a14:brightnessContrast bright="18000"/>
                        </a14:imgEffect>
                        <a14:imgEffect>
                          <a14:colorTemperature colorTemp="5591"/>
                        </a14:imgEffect>
                        <a14:imgEffect>
                          <a14:saturation sat="28000"/>
                        </a14:imgEffect>
                        <a14:imgEffect>
                          <a14:sharpenSoften amount="50000"/>
                        </a14:imgEffect>
                      </a14:imgLayer>
                    </a14:imgProps>
                  </a:ext>
                </a:extLst>
              </a:blip>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淘宝店chenying0907 19"/>
          <p:cNvSpPr/>
          <p:nvPr/>
        </p:nvSpPr>
        <p:spPr>
          <a:xfrm>
            <a:off x="708155" y="3603288"/>
            <a:ext cx="4754880" cy="829945"/>
          </a:xfrm>
          <a:prstGeom prst="rect">
            <a:avLst/>
          </a:prstGeom>
        </p:spPr>
        <p:txBody>
          <a:bodyPr vert="horz" wrap="none">
            <a:spAutoFit/>
          </a:bodyPr>
          <a:lstStyle/>
          <a:p>
            <a:pPr algn="l"/>
            <a:r>
              <a:rPr lang="zh-CN" altLang="en-US" sz="2400" dirty="0">
                <a:solidFill>
                  <a:schemeClr val="tx1"/>
                </a:solidFill>
                <a:latin typeface="方正古隶简体" panose="03000509000000000000" pitchFamily="65" charset="-122"/>
                <a:ea typeface="方正古隶简体" panose="03000509000000000000" pitchFamily="65" charset="-122"/>
              </a:rPr>
              <a:t>无形的东西比有形的东西更重要，</a:t>
            </a:r>
            <a:endParaRPr lang="zh-CN" altLang="en-US" sz="2400" dirty="0">
              <a:solidFill>
                <a:schemeClr val="tx1"/>
              </a:solidFill>
              <a:latin typeface="方正古隶简体" panose="03000509000000000000" pitchFamily="65" charset="-122"/>
              <a:ea typeface="方正古隶简体" panose="03000509000000000000" pitchFamily="65" charset="-122"/>
            </a:endParaRPr>
          </a:p>
          <a:p>
            <a:pPr algn="l"/>
            <a:r>
              <a:rPr lang="zh-CN" altLang="en-US" sz="2400" dirty="0">
                <a:solidFill>
                  <a:schemeClr val="tx1"/>
                </a:solidFill>
                <a:latin typeface="方正古隶简体" panose="03000509000000000000" pitchFamily="65" charset="-122"/>
                <a:ea typeface="方正古隶简体" panose="03000509000000000000" pitchFamily="65" charset="-122"/>
              </a:rPr>
              <a:t>“天下万物生于有，有生于无。”</a:t>
            </a:r>
            <a:endParaRPr lang="zh-CN" altLang="en-US" sz="2400" dirty="0">
              <a:solidFill>
                <a:schemeClr val="tx1"/>
              </a:solidFill>
              <a:latin typeface="方正古隶简体" panose="03000509000000000000" pitchFamily="65" charset="-122"/>
              <a:ea typeface="方正古隶简体" panose="03000509000000000000" pitchFamily="65" charset="-122"/>
            </a:endParaRPr>
          </a:p>
        </p:txBody>
      </p:sp>
      <p:cxnSp>
        <p:nvCxnSpPr>
          <p:cNvPr id="24" name="直接连接符 23"/>
          <p:cNvCxnSpPr/>
          <p:nvPr/>
        </p:nvCxnSpPr>
        <p:spPr>
          <a:xfrm flipH="1">
            <a:off x="6061372" y="3392488"/>
            <a:ext cx="10091" cy="947667"/>
          </a:xfrm>
          <a:prstGeom prst="line">
            <a:avLst/>
          </a:prstGeom>
        </p:spPr>
        <p:style>
          <a:lnRef idx="1">
            <a:schemeClr val="dk1"/>
          </a:lnRef>
          <a:fillRef idx="0">
            <a:schemeClr val="dk1"/>
          </a:fillRef>
          <a:effectRef idx="0">
            <a:schemeClr val="dk1"/>
          </a:effectRef>
          <a:fontRef idx="minor">
            <a:schemeClr val="tx1"/>
          </a:fontRef>
        </p:style>
      </p:cxnSp>
      <p:sp>
        <p:nvSpPr>
          <p:cNvPr id="26" name="文本框 25"/>
          <p:cNvSpPr txBox="1"/>
          <p:nvPr/>
        </p:nvSpPr>
        <p:spPr>
          <a:xfrm>
            <a:off x="1666135" y="527500"/>
            <a:ext cx="3423909" cy="460375"/>
          </a:xfrm>
          <a:prstGeom prst="rect">
            <a:avLst/>
          </a:prstGeom>
          <a:noFill/>
        </p:spPr>
        <p:txBody>
          <a:bodyPr vert="horz" wrap="square" rtlCol="0">
            <a:spAutoFit/>
          </a:bodyPr>
          <a:lstStyle/>
          <a:p>
            <a:r>
              <a:rPr lang="zh-CN" altLang="en-US" sz="2400" b="1" dirty="0">
                <a:solidFill>
                  <a:schemeClr val="tx1">
                    <a:lumMod val="65000"/>
                    <a:lumOff val="35000"/>
                  </a:schemeClr>
                </a:solidFill>
                <a:latin typeface="方正行楷简体" panose="02010601030101010101" charset="-122"/>
                <a:ea typeface="方正行楷简体" panose="02010601030101010101" charset="-122"/>
              </a:rPr>
              <a:t>海尔经营者的道家哲学</a:t>
            </a:r>
            <a:endParaRPr lang="zh-CN" altLang="en-US" sz="2400" b="1" dirty="0">
              <a:solidFill>
                <a:schemeClr val="tx1">
                  <a:lumMod val="65000"/>
                  <a:lumOff val="35000"/>
                </a:schemeClr>
              </a:solidFill>
              <a:latin typeface="方正行楷简体" panose="02010601030101010101" charset="-122"/>
              <a:ea typeface="方正行楷简体" panose="02010601030101010101" charset="-122"/>
            </a:endParaRPr>
          </a:p>
        </p:txBody>
      </p:sp>
      <p:sp>
        <p:nvSpPr>
          <p:cNvPr id="27" name="文本框 26"/>
          <p:cNvSpPr txBox="1"/>
          <p:nvPr/>
        </p:nvSpPr>
        <p:spPr>
          <a:xfrm>
            <a:off x="438150" y="1177925"/>
            <a:ext cx="6623685" cy="706755"/>
          </a:xfrm>
          <a:prstGeom prst="rect">
            <a:avLst/>
          </a:prstGeom>
          <a:noFill/>
        </p:spPr>
        <p:txBody>
          <a:bodyPr vert="horz" wrap="square" rtlCol="0">
            <a:spAutoFit/>
          </a:bodyPr>
          <a:lstStyle/>
          <a:p>
            <a:r>
              <a:rPr lang="zh-CN" altLang="en-US" sz="2000" dirty="0">
                <a:solidFill>
                  <a:schemeClr val="tx1"/>
                </a:solidFill>
                <a:latin typeface="方正古隶简体" panose="03000509000000000000" pitchFamily="65" charset="-122"/>
                <a:ea typeface="方正古隶简体" panose="03000509000000000000" pitchFamily="65" charset="-122"/>
              </a:rPr>
              <a:t>张瑞敏非常推崇老子的《道德经》，曾经读过无数遍。</a:t>
            </a:r>
            <a:endParaRPr lang="zh-CN" altLang="en-US" sz="2000" dirty="0">
              <a:solidFill>
                <a:schemeClr val="tx1"/>
              </a:solidFill>
              <a:latin typeface="方正古隶简体" panose="03000509000000000000" pitchFamily="65" charset="-122"/>
              <a:ea typeface="方正古隶简体" panose="03000509000000000000" pitchFamily="65" charset="-122"/>
            </a:endParaRPr>
          </a:p>
          <a:p>
            <a:r>
              <a:rPr lang="zh-CN" altLang="en-US" sz="2000" dirty="0">
                <a:solidFill>
                  <a:schemeClr val="tx1"/>
                </a:solidFill>
                <a:latin typeface="方正古隶简体" panose="03000509000000000000" pitchFamily="65" charset="-122"/>
                <a:ea typeface="方正古隶简体" panose="03000509000000000000" pitchFamily="65" charset="-122"/>
              </a:rPr>
              <a:t> 联系到企业管理，有两点是他作为座右铭一直记取的：</a:t>
            </a:r>
            <a:endParaRPr lang="zh-CN" altLang="en-US" sz="2000" dirty="0">
              <a:solidFill>
                <a:schemeClr val="tx1"/>
              </a:solidFill>
              <a:latin typeface="方正古隶简体" panose="03000509000000000000" pitchFamily="65" charset="-122"/>
              <a:ea typeface="方正古隶简体" panose="03000509000000000000" pitchFamily="65" charset="-122"/>
            </a:endParaRPr>
          </a:p>
        </p:txBody>
      </p:sp>
      <p:cxnSp>
        <p:nvCxnSpPr>
          <p:cNvPr id="31" name="直接连接符 30"/>
          <p:cNvCxnSpPr/>
          <p:nvPr/>
        </p:nvCxnSpPr>
        <p:spPr>
          <a:xfrm flipH="1">
            <a:off x="1253283" y="1027274"/>
            <a:ext cx="4366847" cy="0"/>
          </a:xfrm>
          <a:prstGeom prst="line">
            <a:avLst/>
          </a:prstGeom>
        </p:spPr>
        <p:style>
          <a:lnRef idx="1">
            <a:schemeClr val="dk1"/>
          </a:lnRef>
          <a:fillRef idx="0">
            <a:schemeClr val="dk1"/>
          </a:fillRef>
          <a:effectRef idx="0">
            <a:schemeClr val="dk1"/>
          </a:effectRef>
          <a:fontRef idx="minor">
            <a:schemeClr val="tx1"/>
          </a:fontRef>
        </p:style>
      </p:cxnSp>
      <p:sp>
        <p:nvSpPr>
          <p:cNvPr id="22" name="淘宝店chenying0907 21"/>
          <p:cNvSpPr/>
          <p:nvPr/>
        </p:nvSpPr>
        <p:spPr>
          <a:xfrm>
            <a:off x="6711670" y="3603288"/>
            <a:ext cx="5059680" cy="829945"/>
          </a:xfrm>
          <a:prstGeom prst="rect">
            <a:avLst/>
          </a:prstGeom>
        </p:spPr>
        <p:txBody>
          <a:bodyPr vert="horz" wrap="none">
            <a:spAutoFit/>
          </a:bodyPr>
          <a:lstStyle/>
          <a:p>
            <a:pPr algn="l"/>
            <a:r>
              <a:rPr lang="zh-CN" altLang="en-US" sz="2400" dirty="0">
                <a:solidFill>
                  <a:srgbClr val="C00000"/>
                </a:solidFill>
                <a:latin typeface="方正古隶简体" panose="03000509000000000000" pitchFamily="65" charset="-122"/>
                <a:ea typeface="方正古隶简体" panose="03000509000000000000" pitchFamily="65" charset="-122"/>
              </a:rPr>
              <a:t>柔弱胜刚强。“如果你把自己放在一</a:t>
            </a:r>
            <a:endParaRPr lang="zh-CN" altLang="en-US" sz="2400" dirty="0">
              <a:solidFill>
                <a:srgbClr val="C00000"/>
              </a:solidFill>
              <a:latin typeface="方正古隶简体" panose="03000509000000000000" pitchFamily="65" charset="-122"/>
              <a:ea typeface="方正古隶简体" panose="03000509000000000000" pitchFamily="65" charset="-122"/>
            </a:endParaRPr>
          </a:p>
          <a:p>
            <a:pPr algn="l"/>
            <a:r>
              <a:rPr lang="zh-CN" altLang="en-US" sz="2400" dirty="0">
                <a:solidFill>
                  <a:srgbClr val="C00000"/>
                </a:solidFill>
                <a:latin typeface="方正古隶简体" panose="03000509000000000000" pitchFamily="65" charset="-122"/>
                <a:ea typeface="方正古隶简体" panose="03000509000000000000" pitchFamily="65" charset="-122"/>
              </a:rPr>
              <a:t>个弱者的位置，你就会永远前进。”</a:t>
            </a:r>
            <a:endParaRPr lang="zh-CN" altLang="en-US" sz="2400" dirty="0">
              <a:solidFill>
                <a:srgbClr val="C00000"/>
              </a:solidFill>
              <a:latin typeface="方正古隶简体" panose="03000509000000000000" pitchFamily="65" charset="-122"/>
              <a:ea typeface="方正古隶简体" panose="03000509000000000000" pitchFamily="65" charset="-122"/>
            </a:endParaRPr>
          </a:p>
        </p:txBody>
      </p:sp>
      <p:pic>
        <p:nvPicPr>
          <p:cNvPr id="139" name="淘宝店chenying0907 138"/>
          <p:cNvPicPr>
            <a:picLocks noChangeAspect="1"/>
          </p:cNvPicPr>
          <p:nvPr/>
        </p:nvPicPr>
        <p:blipFill rotWithShape="1">
          <a:blip r:embed="rId4">
            <a:grayscl/>
          </a:blip>
          <a:srcRect l="-856" t="45442" r="73283" b="11830"/>
          <a:stretch>
            <a:fillRect/>
          </a:stretch>
        </p:blipFill>
        <p:spPr>
          <a:xfrm rot="5219981">
            <a:off x="368617" y="5028372"/>
            <a:ext cx="1239315" cy="1969477"/>
          </a:xfrm>
          <a:prstGeom prst="rect">
            <a:avLst/>
          </a:prstGeom>
        </p:spPr>
      </p:pic>
      <p:pic>
        <p:nvPicPr>
          <p:cNvPr id="140" name="淘宝店chenying0907 139"/>
          <p:cNvPicPr>
            <a:picLocks noChangeAspect="1"/>
          </p:cNvPicPr>
          <p:nvPr/>
        </p:nvPicPr>
        <p:blipFill rotWithShape="1">
          <a:blip r:embed="rId4">
            <a:grayscl/>
          </a:blip>
          <a:srcRect l="43742" t="13987" r="32523" b="39979"/>
          <a:stretch>
            <a:fillRect/>
          </a:stretch>
        </p:blipFill>
        <p:spPr>
          <a:xfrm rot="5400000">
            <a:off x="2025512" y="4751794"/>
            <a:ext cx="1066800" cy="2121877"/>
          </a:xfrm>
          <a:prstGeom prst="rect">
            <a:avLst/>
          </a:prstGeom>
        </p:spPr>
      </p:pic>
      <p:pic>
        <p:nvPicPr>
          <p:cNvPr id="141" name="淘宝店chenying0907 140"/>
          <p:cNvPicPr>
            <a:picLocks noChangeAspect="1"/>
          </p:cNvPicPr>
          <p:nvPr/>
        </p:nvPicPr>
        <p:blipFill rotWithShape="1">
          <a:blip r:embed="rId4">
            <a:grayscl/>
          </a:blip>
          <a:srcRect l="43742" t="43053" r="-2121" b="32531"/>
          <a:stretch>
            <a:fillRect/>
          </a:stretch>
        </p:blipFill>
        <p:spPr>
          <a:xfrm>
            <a:off x="3023803" y="5220717"/>
            <a:ext cx="2623849" cy="1125416"/>
          </a:xfrm>
          <a:prstGeom prst="rect">
            <a:avLst/>
          </a:prstGeom>
        </p:spPr>
      </p:pic>
      <p:pic>
        <p:nvPicPr>
          <p:cNvPr id="142" name="淘宝店chenying0907 141"/>
          <p:cNvPicPr>
            <a:picLocks noChangeAspect="1"/>
          </p:cNvPicPr>
          <p:nvPr/>
        </p:nvPicPr>
        <p:blipFill rotWithShape="1">
          <a:blip r:embed="rId4">
            <a:grayscl/>
          </a:blip>
          <a:srcRect l="-856" t="45442" r="73283" b="11830"/>
          <a:stretch>
            <a:fillRect/>
          </a:stretch>
        </p:blipFill>
        <p:spPr>
          <a:xfrm rot="5219981">
            <a:off x="5696096" y="5131075"/>
            <a:ext cx="1239315" cy="1969477"/>
          </a:xfrm>
          <a:prstGeom prst="rect">
            <a:avLst/>
          </a:prstGeom>
        </p:spPr>
      </p:pic>
      <p:pic>
        <p:nvPicPr>
          <p:cNvPr id="143" name="淘宝店chenying0907 142"/>
          <p:cNvPicPr>
            <a:picLocks noChangeAspect="1"/>
          </p:cNvPicPr>
          <p:nvPr/>
        </p:nvPicPr>
        <p:blipFill rotWithShape="1">
          <a:blip r:embed="rId4">
            <a:grayscl/>
          </a:blip>
          <a:srcRect l="43742" t="43053" r="-2121" b="32531"/>
          <a:stretch>
            <a:fillRect/>
          </a:stretch>
        </p:blipFill>
        <p:spPr>
          <a:xfrm>
            <a:off x="6711823" y="5342759"/>
            <a:ext cx="2623849" cy="1125416"/>
          </a:xfrm>
          <a:prstGeom prst="rect">
            <a:avLst/>
          </a:prstGeom>
        </p:spPr>
      </p:pic>
      <p:pic>
        <p:nvPicPr>
          <p:cNvPr id="144" name="淘宝店chenying0907 143"/>
          <p:cNvPicPr>
            <a:picLocks noChangeAspect="1"/>
          </p:cNvPicPr>
          <p:nvPr/>
        </p:nvPicPr>
        <p:blipFill rotWithShape="1">
          <a:blip r:embed="rId4">
            <a:grayscl/>
          </a:blip>
          <a:srcRect l="43742" t="13987" r="32523" b="39979"/>
          <a:stretch>
            <a:fillRect/>
          </a:stretch>
        </p:blipFill>
        <p:spPr>
          <a:xfrm rot="5400000">
            <a:off x="9153225" y="4952172"/>
            <a:ext cx="1066800" cy="2121877"/>
          </a:xfrm>
          <a:prstGeom prst="rect">
            <a:avLst/>
          </a:prstGeom>
        </p:spPr>
      </p:pic>
      <p:pic>
        <p:nvPicPr>
          <p:cNvPr id="145" name="淘宝店chenying0907 144"/>
          <p:cNvPicPr>
            <a:picLocks noChangeAspect="1"/>
          </p:cNvPicPr>
          <p:nvPr/>
        </p:nvPicPr>
        <p:blipFill rotWithShape="1">
          <a:blip r:embed="rId4">
            <a:grayscl/>
          </a:blip>
          <a:srcRect l="-856" t="45442" r="73283" b="11830"/>
          <a:stretch>
            <a:fillRect/>
          </a:stretch>
        </p:blipFill>
        <p:spPr>
          <a:xfrm rot="5219981">
            <a:off x="10675063" y="5294060"/>
            <a:ext cx="1239315" cy="1969477"/>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right)">
                                      <p:cBhvr>
                                        <p:cTn id="7" dur="500"/>
                                        <p:tgtEl>
                                          <p:spTgt spid="2"/>
                                        </p:tgtEl>
                                      </p:cBhvr>
                                    </p:animEffect>
                                  </p:childTnLst>
                                </p:cTn>
                              </p:par>
                            </p:childTnLst>
                          </p:cTn>
                        </p:par>
                        <p:par>
                          <p:cTn id="8" fill="hold">
                            <p:stCondLst>
                              <p:cond delay="500"/>
                            </p:stCondLst>
                            <p:childTnLst>
                              <p:par>
                                <p:cTn id="9" presetID="18" presetClass="entr" presetSubtype="6" fill="hold" grpId="0"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strips(downRight)">
                                      <p:cBhvr>
                                        <p:cTn id="11" dur="1000"/>
                                        <p:tgtEl>
                                          <p:spTgt spid="26"/>
                                        </p:tgtEl>
                                      </p:cBhvr>
                                    </p:animEffect>
                                  </p:childTnLst>
                                </p:cTn>
                              </p:par>
                            </p:childTnLst>
                          </p:cTn>
                        </p:par>
                        <p:par>
                          <p:cTn id="12" fill="hold">
                            <p:stCondLst>
                              <p:cond delay="1500"/>
                            </p:stCondLst>
                            <p:childTnLst>
                              <p:par>
                                <p:cTn id="13" presetID="6" presetClass="entr" presetSubtype="16" fill="hold" nodeType="after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circle(in)">
                                      <p:cBhvr>
                                        <p:cTn id="15" dur="2000"/>
                                        <p:tgtEl>
                                          <p:spTgt spid="31"/>
                                        </p:tgtEl>
                                      </p:cBhvr>
                                    </p:animEffect>
                                  </p:childTnLst>
                                </p:cTn>
                              </p:par>
                            </p:childTnLst>
                          </p:cTn>
                        </p:par>
                        <p:par>
                          <p:cTn id="16" fill="hold">
                            <p:stCondLst>
                              <p:cond delay="3500"/>
                            </p:stCondLst>
                            <p:childTnLst>
                              <p:par>
                                <p:cTn id="17" presetID="18" presetClass="entr" presetSubtype="6" fill="hold" grpId="0" nodeType="afterEffect">
                                  <p:stCondLst>
                                    <p:cond delay="0"/>
                                  </p:stCondLst>
                                  <p:iterate type="lt">
                                    <p:tmPct val="10000"/>
                                  </p:iterate>
                                  <p:childTnLst>
                                    <p:set>
                                      <p:cBhvr>
                                        <p:cTn id="18" dur="1" fill="hold">
                                          <p:stCondLst>
                                            <p:cond delay="0"/>
                                          </p:stCondLst>
                                        </p:cTn>
                                        <p:tgtEl>
                                          <p:spTgt spid="27">
                                            <p:txEl>
                                              <p:pRg st="0" end="0"/>
                                            </p:txEl>
                                          </p:spTgt>
                                        </p:tgtEl>
                                        <p:attrNameLst>
                                          <p:attrName>style.visibility</p:attrName>
                                        </p:attrNameLst>
                                      </p:cBhvr>
                                      <p:to>
                                        <p:strVal val="visible"/>
                                      </p:to>
                                    </p:set>
                                    <p:animEffect transition="in" filter="strips(downRight)">
                                      <p:cBhvr>
                                        <p:cTn id="19" dur="1000"/>
                                        <p:tgtEl>
                                          <p:spTgt spid="27">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8" presetClass="entr" presetSubtype="6" fill="hold" grpId="0" nodeType="clickEffect">
                                  <p:stCondLst>
                                    <p:cond delay="0"/>
                                  </p:stCondLst>
                                  <p:iterate type="lt">
                                    <p:tmPct val="10000"/>
                                  </p:iterate>
                                  <p:childTnLst>
                                    <p:set>
                                      <p:cBhvr>
                                        <p:cTn id="23" dur="1" fill="hold">
                                          <p:stCondLst>
                                            <p:cond delay="0"/>
                                          </p:stCondLst>
                                        </p:cTn>
                                        <p:tgtEl>
                                          <p:spTgt spid="27">
                                            <p:txEl>
                                              <p:pRg st="1" end="1"/>
                                            </p:txEl>
                                          </p:spTgt>
                                        </p:tgtEl>
                                        <p:attrNameLst>
                                          <p:attrName>style.visibility</p:attrName>
                                        </p:attrNameLst>
                                      </p:cBhvr>
                                      <p:to>
                                        <p:strVal val="visible"/>
                                      </p:to>
                                    </p:set>
                                    <p:animEffect transition="in" filter="strips(downRight)">
                                      <p:cBhvr>
                                        <p:cTn id="24" dur="1000"/>
                                        <p:tgtEl>
                                          <p:spTgt spid="27">
                                            <p:txEl>
                                              <p:pRg st="1" end="1"/>
                                            </p:txEl>
                                          </p:spTgt>
                                        </p:tgtEl>
                                      </p:cBhvr>
                                    </p:animEffect>
                                  </p:childTnLst>
                                </p:cTn>
                              </p:par>
                            </p:childTnLst>
                          </p:cTn>
                        </p:par>
                        <p:par>
                          <p:cTn id="25" fill="hold">
                            <p:stCondLst>
                              <p:cond delay="3400"/>
                            </p:stCondLst>
                            <p:childTnLst>
                              <p:par>
                                <p:cTn id="26" presetID="22" presetClass="entr" presetSubtype="1" fill="hold" nodeType="after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wipe(up)">
                                      <p:cBhvr>
                                        <p:cTn id="28" dur="500"/>
                                        <p:tgtEl>
                                          <p:spTgt spid="24"/>
                                        </p:tgtEl>
                                      </p:cBhvr>
                                    </p:animEffect>
                                  </p:childTnLst>
                                </p:cTn>
                              </p:par>
                            </p:childTnLst>
                          </p:cTn>
                        </p:par>
                        <p:par>
                          <p:cTn id="29" fill="hold">
                            <p:stCondLst>
                              <p:cond delay="3900"/>
                            </p:stCondLst>
                            <p:childTnLst>
                              <p:par>
                                <p:cTn id="30" presetID="18" presetClass="entr" presetSubtype="6" fill="hold" grpId="0" nodeType="afterEffect">
                                  <p:stCondLst>
                                    <p:cond delay="0"/>
                                  </p:stCondLst>
                                  <p:iterate type="lt">
                                    <p:tmPct val="10000"/>
                                  </p:iterate>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strips(downRight)">
                                      <p:cBhvr>
                                        <p:cTn id="32" dur="1000"/>
                                        <p:tgtEl>
                                          <p:spTgt spid="22">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8" presetClass="entr" presetSubtype="6" fill="hold" grpId="0" nodeType="clickEffect">
                                  <p:stCondLst>
                                    <p:cond delay="0"/>
                                  </p:stCondLst>
                                  <p:iterate type="lt">
                                    <p:tmPct val="10000"/>
                                  </p:iterate>
                                  <p:childTnLst>
                                    <p:set>
                                      <p:cBhvr>
                                        <p:cTn id="36" dur="1" fill="hold">
                                          <p:stCondLst>
                                            <p:cond delay="0"/>
                                          </p:stCondLst>
                                        </p:cTn>
                                        <p:tgtEl>
                                          <p:spTgt spid="22">
                                            <p:txEl>
                                              <p:pRg st="1" end="1"/>
                                            </p:txEl>
                                          </p:spTgt>
                                        </p:tgtEl>
                                        <p:attrNameLst>
                                          <p:attrName>style.visibility</p:attrName>
                                        </p:attrNameLst>
                                      </p:cBhvr>
                                      <p:to>
                                        <p:strVal val="visible"/>
                                      </p:to>
                                    </p:set>
                                    <p:animEffect transition="in" filter="strips(downRight)">
                                      <p:cBhvr>
                                        <p:cTn id="37" dur="1000"/>
                                        <p:tgtEl>
                                          <p:spTgt spid="22">
                                            <p:txEl>
                                              <p:pRg st="1" end="1"/>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8" presetClass="entr" presetSubtype="6" fill="hold" grpId="0" nodeType="clickEffect">
                                  <p:stCondLst>
                                    <p:cond delay="0"/>
                                  </p:stCondLst>
                                  <p:iterate type="lt">
                                    <p:tmPct val="10000"/>
                                  </p:iterate>
                                  <p:childTnLst>
                                    <p:set>
                                      <p:cBhvr>
                                        <p:cTn id="41" dur="1" fill="hold">
                                          <p:stCondLst>
                                            <p:cond delay="0"/>
                                          </p:stCondLst>
                                        </p:cTn>
                                        <p:tgtEl>
                                          <p:spTgt spid="20">
                                            <p:txEl>
                                              <p:pRg st="0" end="0"/>
                                            </p:txEl>
                                          </p:spTgt>
                                        </p:tgtEl>
                                        <p:attrNameLst>
                                          <p:attrName>style.visibility</p:attrName>
                                        </p:attrNameLst>
                                      </p:cBhvr>
                                      <p:to>
                                        <p:strVal val="visible"/>
                                      </p:to>
                                    </p:set>
                                    <p:animEffect transition="in" filter="strips(downRight)">
                                      <p:cBhvr>
                                        <p:cTn id="42" dur="1000"/>
                                        <p:tgtEl>
                                          <p:spTgt spid="20">
                                            <p:txEl>
                                              <p:pRg st="0" end="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8" presetClass="entr" presetSubtype="6" fill="hold" grpId="0" nodeType="clickEffect">
                                  <p:stCondLst>
                                    <p:cond delay="0"/>
                                  </p:stCondLst>
                                  <p:iterate type="lt">
                                    <p:tmPct val="10000"/>
                                  </p:iterate>
                                  <p:childTnLst>
                                    <p:set>
                                      <p:cBhvr>
                                        <p:cTn id="46" dur="1" fill="hold">
                                          <p:stCondLst>
                                            <p:cond delay="0"/>
                                          </p:stCondLst>
                                        </p:cTn>
                                        <p:tgtEl>
                                          <p:spTgt spid="20">
                                            <p:txEl>
                                              <p:pRg st="1" end="1"/>
                                            </p:txEl>
                                          </p:spTgt>
                                        </p:tgtEl>
                                        <p:attrNameLst>
                                          <p:attrName>style.visibility</p:attrName>
                                        </p:attrNameLst>
                                      </p:cBhvr>
                                      <p:to>
                                        <p:strVal val="visible"/>
                                      </p:to>
                                    </p:set>
                                    <p:animEffect transition="in" filter="strips(downRight)">
                                      <p:cBhvr>
                                        <p:cTn id="47" dur="1000"/>
                                        <p:tgtEl>
                                          <p:spTgt spid="2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uiExpand="1" build="p"/>
      <p:bldP spid="26" grpId="0"/>
      <p:bldP spid="27" grpId="0" uiExpand="1" build="p"/>
      <p:bldP spid="22"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7" name="组合 6"/>
          <p:cNvGrpSpPr/>
          <p:nvPr/>
        </p:nvGrpSpPr>
        <p:grpSpPr>
          <a:xfrm>
            <a:off x="2935605" y="-22225"/>
            <a:ext cx="6210300" cy="6539230"/>
            <a:chOff x="5212" y="-35"/>
            <a:chExt cx="8984" cy="9900"/>
          </a:xfrm>
        </p:grpSpPr>
        <p:pic>
          <p:nvPicPr>
            <p:cNvPr id="5" name="图片 4" descr="03f96b1c6bfa00fbf57befaf6cc9d428"/>
            <p:cNvPicPr>
              <a:picLocks noChangeAspect="1"/>
            </p:cNvPicPr>
            <p:nvPr/>
          </p:nvPicPr>
          <p:blipFill>
            <a:blip r:embed="rId1"/>
            <a:srcRect/>
            <a:stretch>
              <a:fillRect/>
            </a:stretch>
          </p:blipFill>
          <p:spPr>
            <a:xfrm>
              <a:off x="5212" y="-35"/>
              <a:ext cx="8984" cy="9900"/>
            </a:xfrm>
            <a:prstGeom prst="rect">
              <a:avLst/>
            </a:prstGeom>
          </p:spPr>
        </p:pic>
        <p:sp>
          <p:nvSpPr>
            <p:cNvPr id="6" name="文本框 5"/>
            <p:cNvSpPr txBox="1"/>
            <p:nvPr/>
          </p:nvSpPr>
          <p:spPr>
            <a:xfrm>
              <a:off x="8098" y="559"/>
              <a:ext cx="2401" cy="8712"/>
            </a:xfrm>
            <a:prstGeom prst="rect">
              <a:avLst/>
            </a:prstGeom>
            <a:noFill/>
          </p:spPr>
          <p:txBody>
            <a:bodyPr vert="eaVert" wrap="square" rtlCol="0">
              <a:spAutoFit/>
            </a:bodyPr>
            <a:p>
              <a:r>
                <a:rPr lang="zh-CN" altLang="en-US" sz="2400">
                  <a:solidFill>
                    <a:schemeClr val="tx1"/>
                  </a:solidFill>
                  <a:latin typeface="隶书" panose="02010509060101010101" charset="-122"/>
                  <a:ea typeface="隶书" panose="02010509060101010101" charset="-122"/>
                </a:rPr>
                <a:t>道法自然</a:t>
              </a:r>
              <a:endParaRPr lang="en-US" altLang="zh-CN" sz="2400">
                <a:solidFill>
                  <a:schemeClr val="tx1"/>
                </a:solidFill>
                <a:latin typeface="隶书" panose="02010509060101010101" charset="-122"/>
                <a:ea typeface="隶书" panose="02010509060101010101" charset="-122"/>
              </a:endParaRPr>
            </a:p>
            <a:p>
              <a:endParaRPr lang="zh-CN" altLang="en-US" sz="2400">
                <a:solidFill>
                  <a:schemeClr val="tx1"/>
                </a:solidFill>
                <a:latin typeface="隶书" panose="02010509060101010101" charset="-122"/>
                <a:ea typeface="隶书" panose="02010509060101010101" charset="-122"/>
              </a:endParaRPr>
            </a:p>
            <a:p>
              <a:r>
                <a:rPr lang="zh-CN" altLang="en-US" sz="2400">
                  <a:solidFill>
                    <a:schemeClr val="tx1"/>
                  </a:solidFill>
                  <a:latin typeface="隶书" panose="02010509060101010101" charset="-122"/>
                  <a:ea typeface="隶书" panose="02010509060101010101" charset="-122"/>
                </a:rPr>
                <a:t>上善若水 赤子之心</a:t>
              </a:r>
              <a:endParaRPr lang="zh-CN" altLang="en-US" sz="2400">
                <a:solidFill>
                  <a:schemeClr val="tx1"/>
                </a:solidFill>
                <a:latin typeface="隶书" panose="02010509060101010101" charset="-122"/>
                <a:ea typeface="隶书" panose="02010509060101010101" charset="-122"/>
              </a:endParaRPr>
            </a:p>
            <a:p>
              <a:endParaRPr lang="zh-CN" altLang="en-US" sz="2400">
                <a:solidFill>
                  <a:schemeClr val="tx1"/>
                </a:solidFill>
                <a:latin typeface="隶书" panose="02010509060101010101" charset="-122"/>
                <a:ea typeface="隶书" panose="02010509060101010101" charset="-122"/>
              </a:endParaRPr>
            </a:p>
          </p:txBody>
        </p:sp>
      </p:grpSp>
      <p:pic>
        <p:nvPicPr>
          <p:cNvPr id="8" name="图片 7" descr="76cb2fa332ccab346e25e38b18354b63"/>
          <p:cNvPicPr>
            <a:picLocks noChangeAspect="1"/>
          </p:cNvPicPr>
          <p:nvPr/>
        </p:nvPicPr>
        <p:blipFill>
          <a:blip r:embed="rId2"/>
          <a:srcRect l="54511"/>
          <a:stretch>
            <a:fillRect/>
          </a:stretch>
        </p:blipFill>
        <p:spPr>
          <a:xfrm flipH="1" flipV="1">
            <a:off x="-5715" y="-22225"/>
            <a:ext cx="1476375" cy="2411095"/>
          </a:xfrm>
          <a:prstGeom prst="rect">
            <a:avLst/>
          </a:prstGeom>
        </p:spPr>
      </p:pic>
      <p:pic>
        <p:nvPicPr>
          <p:cNvPr id="9" name="图片 8" descr="76cb2fa332ccab346e25e38b18354b63"/>
          <p:cNvPicPr>
            <a:picLocks noChangeAspect="1"/>
          </p:cNvPicPr>
          <p:nvPr/>
        </p:nvPicPr>
        <p:blipFill>
          <a:blip r:embed="rId2"/>
          <a:stretch>
            <a:fillRect/>
          </a:stretch>
        </p:blipFill>
        <p:spPr>
          <a:xfrm>
            <a:off x="8490585" y="4108450"/>
            <a:ext cx="3721735" cy="2764155"/>
          </a:xfrm>
          <a:prstGeom prst="rect">
            <a:avLst/>
          </a:prstGeom>
        </p:spPr>
      </p:pic>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rotWithShape="1">
          <a:blip r:embed="rId1" cstate="print">
            <a:extLst>
              <a:ext uri="{28A0092B-C50C-407E-A947-70E740481C1C}">
                <a14:useLocalDpi xmlns:a14="http://schemas.microsoft.com/office/drawing/2010/main" val="0"/>
              </a:ext>
            </a:extLst>
          </a:blip>
          <a:srcRect l="37711" t="51400"/>
          <a:stretch>
            <a:fillRect/>
          </a:stretch>
        </p:blipFill>
        <p:spPr>
          <a:xfrm>
            <a:off x="7920203" y="3525011"/>
            <a:ext cx="4271797" cy="3332989"/>
          </a:xfrm>
          <a:prstGeom prst="rect">
            <a:avLst/>
          </a:prstGeom>
        </p:spPr>
      </p:pic>
      <p:sp>
        <p:nvSpPr>
          <p:cNvPr id="2" name="TextBox 24"/>
          <p:cNvSpPr txBox="1"/>
          <p:nvPr/>
        </p:nvSpPr>
        <p:spPr>
          <a:xfrm>
            <a:off x="795020" y="403225"/>
            <a:ext cx="2275205" cy="645160"/>
          </a:xfrm>
          <a:prstGeom prst="rect">
            <a:avLst/>
          </a:prstGeom>
          <a:noFill/>
        </p:spPr>
        <p:txBody>
          <a:bodyPr wrap="square" rtlCol="0">
            <a:spAutoFit/>
          </a:bodyPr>
          <a:p>
            <a:pPr algn="l"/>
            <a:r>
              <a:rPr lang="zh-CN" altLang="en-US" sz="3600" b="1" dirty="0">
                <a:solidFill>
                  <a:schemeClr val="tx1">
                    <a:lumMod val="65000"/>
                    <a:lumOff val="35000"/>
                  </a:schemeClr>
                </a:solidFill>
                <a:latin typeface="华文行楷" panose="02010800040101010101" charset="-122"/>
                <a:ea typeface="华文行楷" panose="02010800040101010101" charset="-122"/>
                <a:sym typeface="Arial" panose="020B0604020202020204" charset="-76"/>
              </a:rPr>
              <a:t>道法自然</a:t>
            </a:r>
            <a:endParaRPr lang="zh-CN" altLang="en-US" sz="3600" b="1" dirty="0">
              <a:solidFill>
                <a:schemeClr val="tx1">
                  <a:lumMod val="65000"/>
                  <a:lumOff val="35000"/>
                </a:schemeClr>
              </a:solidFill>
              <a:latin typeface="华文行楷" panose="02010800040101010101" charset="-122"/>
              <a:ea typeface="华文行楷" panose="02010800040101010101" charset="-122"/>
              <a:sym typeface="Arial" panose="020B0604020202020204" charset="-76"/>
            </a:endParaRPr>
          </a:p>
        </p:txBody>
      </p:sp>
      <p:pic>
        <p:nvPicPr>
          <p:cNvPr id="31" name="Picture 272" descr="2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 r="-4292" b="14367"/>
          <a:stretch>
            <a:fillRect/>
          </a:stretch>
        </p:blipFill>
        <p:spPr bwMode="auto">
          <a:xfrm>
            <a:off x="2467610" y="153035"/>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11265" name="文本占位符 10241"/>
          <p:cNvSpPr/>
          <p:nvPr/>
        </p:nvSpPr>
        <p:spPr>
          <a:xfrm>
            <a:off x="1455420" y="1592580"/>
            <a:ext cx="5879465" cy="45212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35" indent="0" fontAlgn="auto">
              <a:buNone/>
            </a:pPr>
            <a:r>
              <a:rPr lang="zh-CN" altLang="en-US" sz="2000" b="1" strike="noStrike" noProof="1" dirty="0">
                <a:solidFill>
                  <a:srgbClr val="C00000"/>
                </a:solidFill>
                <a:latin typeface="方正古隶简体" panose="03000509000000000000" pitchFamily="65" charset="-122"/>
                <a:ea typeface="方正古隶简体" panose="03000509000000000000" pitchFamily="65" charset="-122"/>
                <a:sym typeface="Arial" panose="020B0604020202020204" charset="-76"/>
              </a:rPr>
              <a:t>人法地，地法天，天法道，道法自然。（25章)</a:t>
            </a:r>
            <a:endParaRPr lang="zh-CN" altLang="en-US" sz="2000" b="1" strike="noStrike" noProof="1" dirty="0">
              <a:solidFill>
                <a:srgbClr val="C00000"/>
              </a:solidFill>
              <a:latin typeface="方正古隶简体" panose="03000509000000000000" pitchFamily="65" charset="-122"/>
              <a:ea typeface="方正古隶简体" panose="03000509000000000000" pitchFamily="65" charset="-122"/>
              <a:sym typeface="Arial" panose="020B0604020202020204" charset="-76"/>
            </a:endParaRPr>
          </a:p>
        </p:txBody>
      </p:sp>
      <p:sp>
        <p:nvSpPr>
          <p:cNvPr id="3" name="文本框 2"/>
          <p:cNvSpPr txBox="1"/>
          <p:nvPr/>
        </p:nvSpPr>
        <p:spPr>
          <a:xfrm>
            <a:off x="1455103" y="2174240"/>
            <a:ext cx="3866515" cy="3230245"/>
          </a:xfrm>
          <a:prstGeom prst="rect">
            <a:avLst/>
          </a:prstGeom>
          <a:noFill/>
        </p:spPr>
        <p:txBody>
          <a:bodyPr wrap="none" rtlCol="0">
            <a:spAutoFit/>
          </a:bodyPr>
          <a:p>
            <a:pPr fontAlgn="auto">
              <a:lnSpc>
                <a:spcPct val="170000"/>
              </a:lnSpc>
            </a:pPr>
            <a:r>
              <a:rPr lang="zh-CN" altLang="en-US" sz="2000" b="1" noProof="1" dirty="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rPr>
              <a:t>飘风不终朝，骤雨不终日。(23章)</a:t>
            </a:r>
            <a:endParaRPr lang="zh-CN" altLang="en-US" sz="2000" b="1" noProof="1" dirty="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endParaRPr>
          </a:p>
          <a:p>
            <a:pPr fontAlgn="auto">
              <a:lnSpc>
                <a:spcPct val="170000"/>
              </a:lnSpc>
            </a:pPr>
            <a:r>
              <a:rPr lang="zh-CN" altLang="en-US" sz="2000" b="1" noProof="1" dirty="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rPr>
              <a:t>企者不立 ； 跨者不行 。(24章）</a:t>
            </a:r>
            <a:endParaRPr lang="zh-CN" altLang="en-US" sz="2000" b="1" noProof="1" dirty="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endParaRPr>
          </a:p>
          <a:p>
            <a:pPr fontAlgn="auto">
              <a:lnSpc>
                <a:spcPct val="170000"/>
              </a:lnSpc>
            </a:pPr>
            <a:endParaRPr lang="zh-CN" altLang="en-US" sz="2000" b="1" noProof="1" dirty="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endParaRPr>
          </a:p>
          <a:p>
            <a:pPr fontAlgn="auto">
              <a:lnSpc>
                <a:spcPct val="170000"/>
              </a:lnSpc>
            </a:pPr>
            <a:r>
              <a:rPr lang="zh-CN" altLang="en-US" sz="2000" b="1" noProof="1" dirty="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rPr>
              <a:t>合抱之木 ，生于毫末 ； </a:t>
            </a:r>
            <a:endParaRPr lang="zh-CN" altLang="en-US" sz="2000" b="1" noProof="1" dirty="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endParaRPr>
          </a:p>
          <a:p>
            <a:pPr fontAlgn="auto">
              <a:lnSpc>
                <a:spcPct val="170000"/>
              </a:lnSpc>
            </a:pPr>
            <a:r>
              <a:rPr lang="zh-CN" altLang="en-US" sz="2000" b="1" noProof="1" dirty="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rPr>
              <a:t>九层之台 ，起于垒土 ； </a:t>
            </a:r>
            <a:endParaRPr lang="zh-CN" altLang="en-US" sz="2000" b="1" noProof="1" dirty="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endParaRPr>
          </a:p>
          <a:p>
            <a:pPr fontAlgn="auto">
              <a:lnSpc>
                <a:spcPct val="170000"/>
              </a:lnSpc>
            </a:pPr>
            <a:r>
              <a:rPr lang="zh-CN" altLang="en-US" sz="2000" b="1" noProof="1" dirty="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rPr>
              <a:t>千里之行 ，始于足下 。（64章）</a:t>
            </a:r>
            <a:endParaRPr lang="zh-CN" altLang="en-US" sz="2000" b="1" noProof="1" dirty="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6000">
        <p15:prstTrans prst="pageCurlSingle"/>
      </p:transition>
    </mc:Choice>
    <mc:Fallback>
      <p:transition spd="slow" advClick="0" advTm="6000">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1" t="52859" r="80712"/>
          <a:stretch>
            <a:fillRect/>
          </a:stretch>
        </p:blipFill>
        <p:spPr>
          <a:xfrm>
            <a:off x="0" y="3604864"/>
            <a:ext cx="2351584" cy="3253136"/>
          </a:xfrm>
          <a:prstGeom prst="rect">
            <a:avLst/>
          </a:prstGeom>
        </p:spPr>
      </p:pic>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l="69637" r="439"/>
          <a:stretch>
            <a:fillRect/>
          </a:stretch>
        </p:blipFill>
        <p:spPr>
          <a:xfrm>
            <a:off x="8543595" y="-42893"/>
            <a:ext cx="3648405" cy="6900893"/>
          </a:xfrm>
          <a:prstGeom prst="rect">
            <a:avLst/>
          </a:prstGeom>
        </p:spPr>
      </p:pic>
      <p:sp>
        <p:nvSpPr>
          <p:cNvPr id="7" name="TextBox 24"/>
          <p:cNvSpPr txBox="1"/>
          <p:nvPr/>
        </p:nvSpPr>
        <p:spPr>
          <a:xfrm>
            <a:off x="795020" y="403225"/>
            <a:ext cx="1604645" cy="645160"/>
          </a:xfrm>
          <a:prstGeom prst="rect">
            <a:avLst/>
          </a:prstGeom>
          <a:noFill/>
        </p:spPr>
        <p:txBody>
          <a:bodyPr wrap="square" rtlCol="0">
            <a:spAutoFit/>
          </a:bodyPr>
          <a:p>
            <a:pPr algn="l"/>
            <a:r>
              <a:rPr lang="zh-CN" altLang="en-US" sz="3600" b="1" dirty="0">
                <a:solidFill>
                  <a:schemeClr val="tx1">
                    <a:lumMod val="65000"/>
                    <a:lumOff val="35000"/>
                  </a:schemeClr>
                </a:solidFill>
                <a:latin typeface="华文行楷" panose="02010800040101010101" charset="-122"/>
                <a:ea typeface="华文行楷" panose="02010800040101010101" charset="-122"/>
                <a:sym typeface="Arial" panose="020B0604020202020204" charset="-76"/>
              </a:rPr>
              <a:t>水德</a:t>
            </a:r>
            <a:endParaRPr lang="zh-CN" altLang="en-US" sz="3600" dirty="0">
              <a:solidFill>
                <a:schemeClr val="tx1">
                  <a:lumMod val="65000"/>
                  <a:lumOff val="35000"/>
                </a:schemeClr>
              </a:solidFill>
              <a:latin typeface="方正行楷简体" panose="02010601030101010101" charset="-122"/>
              <a:ea typeface="方正行楷简体" panose="02010601030101010101" charset="-122"/>
              <a:sym typeface="Arial" panose="020B0604020202020204" charset="-76"/>
            </a:endParaRPr>
          </a:p>
        </p:txBody>
      </p:sp>
      <p:pic>
        <p:nvPicPr>
          <p:cNvPr id="31" name="Picture 272" descr="28"/>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 r="-4292" b="14367"/>
          <a:stretch>
            <a:fillRect/>
          </a:stretch>
        </p:blipFill>
        <p:spPr bwMode="auto">
          <a:xfrm>
            <a:off x="1845310" y="-43180"/>
            <a:ext cx="1529715" cy="960120"/>
          </a:xfrm>
          <a:prstGeom prst="rect">
            <a:avLst/>
          </a:prstGeom>
          <a:noFill/>
          <a:extLst>
            <a:ext uri="{909E8E84-426E-40DD-AFC4-6F175D3DCCD1}">
              <a14:hiddenFill xmlns:a14="http://schemas.microsoft.com/office/drawing/2010/main">
                <a:solidFill>
                  <a:srgbClr val="FFFFFF"/>
                </a:solidFill>
              </a14:hiddenFill>
            </a:ext>
          </a:extLst>
        </p:spPr>
      </p:pic>
      <p:sp>
        <p:nvSpPr>
          <p:cNvPr id="16386" name="文本占位符 11266"/>
          <p:cNvSpPr/>
          <p:nvPr/>
        </p:nvSpPr>
        <p:spPr>
          <a:xfrm>
            <a:off x="2895600" y="1940560"/>
            <a:ext cx="6014720" cy="2484120"/>
          </a:xfrm>
          <a:prstGeom prst="rect">
            <a:avLst/>
          </a:prstGeom>
          <a:noFill/>
          <a:ln>
            <a:noFill/>
          </a:ln>
        </p:spPr>
        <p:txBody>
          <a:bodyPr vert="horz" lIns="91440" tIns="45720" rIns="91440" bIns="45720" rtlCol="0" anchor="t">
            <a:normAutofit/>
          </a:bodyPr>
          <a:lstStyle>
            <a:lvl1pPr marL="271780" indent="-271145" algn="just" defTabSz="514350" rtl="0" eaLnBrk="1" latinLnBrk="0" hangingPunct="1">
              <a:lnSpc>
                <a:spcPct val="110000"/>
              </a:lnSpc>
              <a:spcBef>
                <a:spcPts val="900"/>
              </a:spcBef>
              <a:spcAft>
                <a:spcPts val="0"/>
              </a:spcAft>
              <a:buClr>
                <a:schemeClr val="accent1"/>
              </a:buClr>
              <a:buSzPct val="50000"/>
              <a:buFont typeface="Wingdings 2" panose="05020102010507070707" pitchFamily="2" charset="2"/>
              <a:buChar char=""/>
              <a:defRPr lang="zh-CN" altLang="en-US" sz="1800" kern="1200" baseline="0" dirty="0" smtClean="0">
                <a:solidFill>
                  <a:schemeClr val="bg2"/>
                </a:solidFill>
                <a:latin typeface="+mn-lt"/>
                <a:ea typeface="+mn-ea"/>
                <a:cs typeface="+mn-cs"/>
              </a:defRPr>
            </a:lvl1pPr>
            <a:lvl2pPr marL="0" indent="0" algn="just" defTabSz="514350" rtl="0" eaLnBrk="1" latinLnBrk="0" hangingPunct="1">
              <a:lnSpc>
                <a:spcPct val="120000"/>
              </a:lnSpc>
              <a:spcBef>
                <a:spcPts val="0"/>
              </a:spcBef>
              <a:spcAft>
                <a:spcPts val="1200"/>
              </a:spcAft>
              <a:buClr>
                <a:schemeClr val="accent2">
                  <a:lumMod val="60000"/>
                  <a:lumOff val="40000"/>
                </a:schemeClr>
              </a:buClr>
              <a:buFont typeface="幼圆" panose="02010509060101010101" pitchFamily="1" charset="-122"/>
              <a:buNone/>
              <a:defRPr sz="1500" kern="1200" baseline="0">
                <a:solidFill>
                  <a:schemeClr val="tx1"/>
                </a:solidFill>
                <a:latin typeface="+mn-lt"/>
                <a:ea typeface="+mn-ea"/>
                <a:cs typeface="+mn-cs"/>
              </a:defRPr>
            </a:lvl2pPr>
            <a:lvl3pPr marL="643255" indent="-128270" algn="l" defTabSz="514350" rtl="0" eaLnBrk="1" latinLnBrk="0" hangingPunct="1">
              <a:lnSpc>
                <a:spcPct val="90000"/>
              </a:lnSpc>
              <a:spcBef>
                <a:spcPts val="280"/>
              </a:spcBef>
              <a:buFont typeface="Arial" panose="020B0604020202020204" pitchFamily="34" charset="0"/>
              <a:buChar char="•"/>
              <a:defRPr sz="1500" kern="1200">
                <a:solidFill>
                  <a:srgbClr val="000000"/>
                </a:solidFill>
                <a:latin typeface="+mn-lt"/>
                <a:ea typeface="+mn-ea"/>
                <a:cs typeface="+mn-cs"/>
              </a:defRPr>
            </a:lvl3pPr>
            <a:lvl4pPr marL="900430" indent="-128270" algn="l" defTabSz="514350" rtl="0" eaLnBrk="1" latinLnBrk="0" hangingPunct="1">
              <a:lnSpc>
                <a:spcPct val="90000"/>
              </a:lnSpc>
              <a:spcBef>
                <a:spcPts val="280"/>
              </a:spcBef>
              <a:buFont typeface="Arial" panose="020B0604020202020204" pitchFamily="34" charset="0"/>
              <a:buChar char="•"/>
              <a:defRPr sz="1350" kern="1200">
                <a:solidFill>
                  <a:srgbClr val="000000"/>
                </a:solidFill>
                <a:latin typeface="+mn-lt"/>
                <a:ea typeface="+mn-ea"/>
                <a:cs typeface="+mn-cs"/>
              </a:defRPr>
            </a:lvl4pPr>
            <a:lvl5pPr marL="1157605" indent="-128270" algn="l" defTabSz="514350" rtl="0" eaLnBrk="1" latinLnBrk="0" hangingPunct="1">
              <a:lnSpc>
                <a:spcPct val="90000"/>
              </a:lnSpc>
              <a:spcBef>
                <a:spcPts val="280"/>
              </a:spcBef>
              <a:buFont typeface="Arial" panose="020B0604020202020204" pitchFamily="34" charset="0"/>
              <a:buChar char="•"/>
              <a:defRPr sz="1350" kern="1200">
                <a:solidFill>
                  <a:srgbClr val="000000"/>
                </a:solidFill>
                <a:latin typeface="+mn-lt"/>
                <a:ea typeface="+mn-ea"/>
                <a:cs typeface="+mn-cs"/>
              </a:defRPr>
            </a:lvl5pPr>
            <a:lvl6pPr marL="1414780" indent="-128270" algn="l" defTabSz="514350" rtl="0" eaLnBrk="1" latinLnBrk="0" hangingPunct="1">
              <a:lnSpc>
                <a:spcPct val="90000"/>
              </a:lnSpc>
              <a:spcBef>
                <a:spcPts val="280"/>
              </a:spcBef>
              <a:buFont typeface="Arial" panose="020B0604020202020204" pitchFamily="34" charset="0"/>
              <a:buChar char="•"/>
              <a:defRPr sz="1350" kern="1200">
                <a:solidFill>
                  <a:srgbClr val="000000"/>
                </a:solidFill>
                <a:latin typeface="+mn-lt"/>
                <a:ea typeface="+mn-ea"/>
                <a:cs typeface="+mn-cs"/>
              </a:defRPr>
            </a:lvl6pPr>
            <a:lvl7pPr marL="167195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7pPr>
            <a:lvl8pPr marL="192913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8pPr>
            <a:lvl9pPr marL="218630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9pPr>
          </a:lstStyle>
          <a:p>
            <a:pPr marL="0" indent="0" defTabSz="514350" fontAlgn="auto">
              <a:buSzPct val="50000"/>
              <a:buFont typeface="Wingdings 2" panose="05020102010507070707" pitchFamily="2" charset="2"/>
              <a:buNone/>
            </a:pPr>
            <a:r>
              <a:rPr lang="zh-CN" altLang="en-US" sz="2000" b="1" strike="noStrike" kern="1200" baseline="0" noProof="1" dirty="0">
                <a:solidFill>
                  <a:srgbClr val="C00000"/>
                </a:solidFill>
                <a:latin typeface="方正古隶简体" panose="03000509000000000000" pitchFamily="65" charset="-122"/>
                <a:ea typeface="方正古隶简体" panose="03000509000000000000" pitchFamily="65" charset="-122"/>
                <a:cs typeface="+mn-cs"/>
                <a:sym typeface="Arial" panose="020B0604020202020204" charset="-76"/>
              </a:rPr>
              <a:t>上善若水，水善利万物而不争。（8章）</a:t>
            </a:r>
            <a:endParaRPr lang="zh-CN" altLang="en-US" sz="2000" b="1" strike="noStrike" kern="1200" baseline="0" noProof="1" dirty="0" smtClean="0">
              <a:solidFill>
                <a:srgbClr val="C00000"/>
              </a:solidFill>
              <a:effectLst>
                <a:outerShdw blurRad="38100" dist="38100" dir="2700000">
                  <a:srgbClr val="000000"/>
                </a:outerShdw>
              </a:effectLst>
              <a:latin typeface="方正古隶简体" panose="03000509000000000000" pitchFamily="65" charset="-122"/>
              <a:ea typeface="方正古隶简体" panose="03000509000000000000" pitchFamily="65" charset="-122"/>
              <a:cs typeface="+mn-cs"/>
              <a:sym typeface="Arial" panose="020B0604020202020204" charset="-76"/>
            </a:endParaRPr>
          </a:p>
          <a:p>
            <a:pPr indent="-271780" defTabSz="514350" fontAlgn="auto">
              <a:buSzPct val="50000"/>
              <a:buFont typeface="Wingdings 2" panose="05020102010507070707" pitchFamily="2" charset="2"/>
            </a:pPr>
            <a:endParaRPr lang="zh-CN" altLang="en-US" sz="2000" b="1" strike="noStrike" kern="1200" baseline="0" noProof="1" dirty="0" smtClean="0">
              <a:solidFill>
                <a:schemeClr val="accent2"/>
              </a:solidFill>
              <a:latin typeface="+mn-lt"/>
              <a:ea typeface="+mn-ea"/>
              <a:cs typeface="+mn-cs"/>
              <a:sym typeface="Arial" panose="020B0604020202020204" charset="-76"/>
            </a:endParaRPr>
          </a:p>
          <a:p>
            <a:pPr marL="0" indent="0" defTabSz="514350" fontAlgn="auto">
              <a:buSzPct val="50000"/>
              <a:buFont typeface="Wingdings 2" panose="05020102010507070707" pitchFamily="2" charset="2"/>
              <a:buNone/>
            </a:pPr>
            <a:r>
              <a:rPr lang="zh-CN" altLang="en-US" sz="2000" b="1" strike="noStrike" kern="1200" baseline="0" noProof="1" dirty="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rPr>
              <a:t>天下莫弱于水，而攻坚强者莫之能胜。（78章）</a:t>
            </a:r>
            <a:endParaRPr lang="zh-CN" altLang="en-US" sz="2000" b="1" strike="noStrike" kern="1200" baseline="0" noProof="1" dirty="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endParaRPr>
          </a:p>
          <a:p>
            <a:pPr indent="-271780" defTabSz="514350" fontAlgn="auto">
              <a:buSzPct val="50000"/>
              <a:buFont typeface="Wingdings 2" panose="05020102010507070707" pitchFamily="2" charset="2"/>
            </a:pPr>
            <a:endParaRPr lang="zh-CN" altLang="en-US" sz="2000" b="1" strike="noStrike" kern="1200" baseline="0" noProof="1" dirty="0">
              <a:solidFill>
                <a:schemeClr val="tx1"/>
              </a:solidFill>
              <a:latin typeface="方正古隶简体" panose="03000509000000000000" pitchFamily="65" charset="-122"/>
              <a:ea typeface="方正古隶简体" panose="03000509000000000000" pitchFamily="65" charset="-122"/>
              <a:cs typeface="+mn-cs"/>
              <a:sym typeface="Arial" panose="020B0604020202020204" charset="-76"/>
            </a:endParaRPr>
          </a:p>
          <a:p>
            <a:pPr indent="-271780" defTabSz="514350" fontAlgn="auto">
              <a:buSzPct val="50000"/>
              <a:buFont typeface="Wingdings 2" panose="05020102010507070707" pitchFamily="2" charset="2"/>
            </a:pPr>
            <a:endParaRPr lang="zh-CN" altLang="en-US" sz="2800" b="1" strike="noStrike" kern="1200" baseline="0" noProof="1" dirty="0" smtClean="0">
              <a:solidFill>
                <a:schemeClr val="accent2">
                  <a:lumMod val="75000"/>
                </a:schemeClr>
              </a:solidFill>
              <a:uFillTx/>
              <a:latin typeface="楷体" panose="02010609060101010101" charset="-122"/>
              <a:ea typeface="楷体" panose="02010609060101010101" charset="-122"/>
              <a:cs typeface="+mn-cs"/>
              <a:sym typeface="Arial" panose="020B0604020202020204" charset="-76"/>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6000">
        <p15:prstTrans prst="pageCurlSingle"/>
      </p:transition>
    </mc:Choice>
    <mc:Fallback>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16386">
                                            <p:txEl>
                                              <p:pRg st="2" end="2"/>
                                            </p:txEl>
                                          </p:spTgt>
                                        </p:tgtEl>
                                        <p:attrNameLst>
                                          <p:attrName>style.visibility</p:attrName>
                                        </p:attrNameLst>
                                      </p:cBhvr>
                                      <p:to>
                                        <p:strVal val="visible"/>
                                      </p:to>
                                    </p:set>
                                    <p:animEffect transition="in" filter="box(in)">
                                      <p:cBhvr>
                                        <p:cTn id="7" dur="2000"/>
                                        <p:tgtEl>
                                          <p:spTgt spid="1638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PA" val="v3.0.1"/>
</p:tagLst>
</file>

<file path=ppt/tags/tag10.xml><?xml version="1.0" encoding="utf-8"?>
<p:tagLst xmlns:p="http://schemas.openxmlformats.org/presentationml/2006/main">
  <p:tag name="PA" val="v3.0.1"/>
</p:tagLst>
</file>

<file path=ppt/tags/tag11.xml><?xml version="1.0" encoding="utf-8"?>
<p:tagLst xmlns:p="http://schemas.openxmlformats.org/presentationml/2006/main">
  <p:tag name="PA" val="v3.0.1"/>
</p:tagLst>
</file>

<file path=ppt/tags/tag12.xml><?xml version="1.0" encoding="utf-8"?>
<p:tagLst xmlns:p="http://schemas.openxmlformats.org/presentationml/2006/main">
  <p:tag name="PA" val="v3.0.1"/>
</p:tagLst>
</file>

<file path=ppt/tags/tag13.xml><?xml version="1.0" encoding="utf-8"?>
<p:tagLst xmlns:p="http://schemas.openxmlformats.org/presentationml/2006/main">
  <p:tag name="PA" val="v3.0.1"/>
</p:tagLst>
</file>

<file path=ppt/tags/tag14.xml><?xml version="1.0" encoding="utf-8"?>
<p:tagLst xmlns:p="http://schemas.openxmlformats.org/presentationml/2006/main">
  <p:tag name="PA" val="v3.0.1"/>
</p:tagLst>
</file>

<file path=ppt/tags/tag15.xml><?xml version="1.0" encoding="utf-8"?>
<p:tagLst xmlns:p="http://schemas.openxmlformats.org/presentationml/2006/main">
  <p:tag name="KSO_WM_TEMPLATE_CATEGORY" val="custom"/>
  <p:tag name="KSO_WM_TEMPLATE_INDEX" val="160137"/>
</p:tagLst>
</file>

<file path=ppt/tags/tag16.xml><?xml version="1.0" encoding="utf-8"?>
<p:tagLst xmlns:p="http://schemas.openxmlformats.org/presentationml/2006/main">
  <p:tag name="PA" val="v3.0.1"/>
</p:tagLst>
</file>

<file path=ppt/tags/tag17.xml><?xml version="1.0" encoding="utf-8"?>
<p:tagLst xmlns:p="http://schemas.openxmlformats.org/presentationml/2006/main">
  <p:tag name="PA" val="v3.0.1"/>
</p:tagLst>
</file>

<file path=ppt/tags/tag18.xml><?xml version="1.0" encoding="utf-8"?>
<p:tagLst xmlns:p="http://schemas.openxmlformats.org/presentationml/2006/main">
  <p:tag name="PA" val="v3.0.1"/>
</p:tagLst>
</file>

<file path=ppt/tags/tag19.xml><?xml version="1.0" encoding="utf-8"?>
<p:tagLst xmlns:p="http://schemas.openxmlformats.org/presentationml/2006/main">
  <p:tag name="PA" val="v3.0.1"/>
</p:tagLst>
</file>

<file path=ppt/tags/tag2.xml><?xml version="1.0" encoding="utf-8"?>
<p:tagLst xmlns:p="http://schemas.openxmlformats.org/presentationml/2006/main">
  <p:tag name="PA" val="v3.0.1"/>
</p:tagLst>
</file>

<file path=ppt/tags/tag20.xml><?xml version="1.0" encoding="utf-8"?>
<p:tagLst xmlns:p="http://schemas.openxmlformats.org/presentationml/2006/main">
  <p:tag name="PA" val="v3.0.1"/>
</p:tagLst>
</file>

<file path=ppt/tags/tag21.xml><?xml version="1.0" encoding="utf-8"?>
<p:tagLst xmlns:p="http://schemas.openxmlformats.org/presentationml/2006/main">
  <p:tag name="PA" val="v3.0.1"/>
</p:tagLst>
</file>

<file path=ppt/tags/tag3.xml><?xml version="1.0" encoding="utf-8"?>
<p:tagLst xmlns:p="http://schemas.openxmlformats.org/presentationml/2006/main">
  <p:tag name="PA" val="v3.0.1"/>
</p:tagLst>
</file>

<file path=ppt/tags/tag4.xml><?xml version="1.0" encoding="utf-8"?>
<p:tagLst xmlns:p="http://schemas.openxmlformats.org/presentationml/2006/main">
  <p:tag name="PA" val="v3.0.1"/>
</p:tagLst>
</file>

<file path=ppt/tags/tag5.xml><?xml version="1.0" encoding="utf-8"?>
<p:tagLst xmlns:p="http://schemas.openxmlformats.org/presentationml/2006/main">
  <p:tag name="PA" val="v3.0.1"/>
</p:tagLst>
</file>

<file path=ppt/tags/tag6.xml><?xml version="1.0" encoding="utf-8"?>
<p:tagLst xmlns:p="http://schemas.openxmlformats.org/presentationml/2006/main">
  <p:tag name="PA" val="v3.0.1"/>
</p:tagLst>
</file>

<file path=ppt/tags/tag7.xml><?xml version="1.0" encoding="utf-8"?>
<p:tagLst xmlns:p="http://schemas.openxmlformats.org/presentationml/2006/main">
  <p:tag name="PA" val="v3.0.1"/>
</p:tagLst>
</file>

<file path=ppt/tags/tag8.xml><?xml version="1.0" encoding="utf-8"?>
<p:tagLst xmlns:p="http://schemas.openxmlformats.org/presentationml/2006/main">
  <p:tag name="PA" val="v3.0.1"/>
</p:tagLst>
</file>

<file path=ppt/tags/tag9.xml><?xml version="1.0" encoding="utf-8"?>
<p:tagLst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6384</Words>
  <Application>WPS 演示</Application>
  <PresentationFormat>宽屏</PresentationFormat>
  <Paragraphs>519</Paragraphs>
  <Slides>54</Slides>
  <Notes>17</Notes>
  <HiddenSlides>0</HiddenSlides>
  <MMClips>0</MMClips>
  <ScaleCrop>false</ScaleCrop>
  <HeadingPairs>
    <vt:vector size="6" baseType="variant">
      <vt:variant>
        <vt:lpstr>已用的字体</vt:lpstr>
      </vt:variant>
      <vt:variant>
        <vt:i4>27</vt:i4>
      </vt:variant>
      <vt:variant>
        <vt:lpstr>主题</vt:lpstr>
      </vt:variant>
      <vt:variant>
        <vt:i4>1</vt:i4>
      </vt:variant>
      <vt:variant>
        <vt:lpstr>幻灯片标题</vt:lpstr>
      </vt:variant>
      <vt:variant>
        <vt:i4>54</vt:i4>
      </vt:variant>
    </vt:vector>
  </HeadingPairs>
  <TitlesOfParts>
    <vt:vector size="82" baseType="lpstr">
      <vt:lpstr>Arial</vt:lpstr>
      <vt:lpstr>宋体</vt:lpstr>
      <vt:lpstr>Wingdings</vt:lpstr>
      <vt:lpstr>华文行楷</vt:lpstr>
      <vt:lpstr>钟齐段宁行书</vt:lpstr>
      <vt:lpstr>楷体</vt:lpstr>
      <vt:lpstr>Arial</vt:lpstr>
      <vt:lpstr>隶书</vt:lpstr>
      <vt:lpstr>方正古隶简体</vt:lpstr>
      <vt:lpstr>方正苏新诗柳楷简体</vt:lpstr>
      <vt:lpstr>华文黑体</vt:lpstr>
      <vt:lpstr>黑体</vt:lpstr>
      <vt:lpstr>微软雅黑 Light</vt:lpstr>
      <vt:lpstr>方正苏新诗柳楷简体-yolan</vt:lpstr>
      <vt:lpstr>中山行书百年纪念版</vt:lpstr>
      <vt:lpstr>方正行楷简体</vt:lpstr>
      <vt:lpstr>微软雅黑</vt:lpstr>
      <vt:lpstr>Wingdings 2</vt:lpstr>
      <vt:lpstr>幼圆</vt:lpstr>
      <vt:lpstr>Arial Unicode MS</vt:lpstr>
      <vt:lpstr>等线 Light</vt:lpstr>
      <vt:lpstr>等线</vt:lpstr>
      <vt:lpstr>Calibri</vt:lpstr>
      <vt:lpstr>楷体_GB2312</vt:lpstr>
      <vt:lpstr>方正字迹-吕建德行楷简体</vt:lpstr>
      <vt:lpstr>方正行楷繁体</vt:lpstr>
      <vt:lpstr>新宋体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CHENYING0907出 品</Company>
  <LinksUpToDate>false</LinksUpToDate>
  <SharedDoc>false</SharedDoc>
  <HyperlinksChanged>false</HyperlinksChanged>
  <AppVersion>14.0000</AppVersion>
  <Manager>CHENYING0907出 品</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CHENYING0907出 品</dc:title>
  <dc:creator>CHENYING0907出 品</dc:creator>
  <cp:lastModifiedBy>Joey</cp:lastModifiedBy>
  <cp:revision>193</cp:revision>
  <dcterms:created xsi:type="dcterms:W3CDTF">2016-07-26T07:52:00Z</dcterms:created>
  <dcterms:modified xsi:type="dcterms:W3CDTF">2019-08-21T07:42:05Z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2052-11.1.0.8907</vt:lpwstr>
  </property>
</Properties>
</file>